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mpionat.com/other/article-3258071-istorija-gagarina-sportsmena.html" TargetMode="External"/><Relationship Id="rId2" Type="http://schemas.openxmlformats.org/officeDocument/2006/relationships/hyperlink" Target="https://cyberpedia.su/6x4ad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inixy.ru/126086-obyazatelnye-normativy-fizpodgotovki-v-armii-i-specsluzhbah-rossii-6-foto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7904" y="3861048"/>
            <a:ext cx="5112568" cy="230425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marL="27432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7432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Детский сад № 83, Рыбинск, 2019 год</a:t>
            </a:r>
          </a:p>
          <a:p>
            <a:pPr marL="27432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Лысяная Ольга Викторовна – инструктор по физкультуре</a:t>
            </a:r>
          </a:p>
          <a:p>
            <a:pPr marL="27432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Махина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Любовь Владимировна -  старший воспитатель</a:t>
            </a:r>
          </a:p>
          <a:p>
            <a:pPr marL="27432" lvl="0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88640"/>
            <a:ext cx="71287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ГТО В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ДЕТСКОМ САДУ: ВОЗРОЖДЕНИЕ ТРАДИЦИЙ!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5" y="332655"/>
            <a:ext cx="5767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Воспитательные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48318"/>
            <a:ext cx="1554163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66455" y="1794795"/>
            <a:ext cx="2112137" cy="3311881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и </a:t>
            </a:r>
            <a:endParaRPr lang="ru-RU" altLang="ru-RU" sz="18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endParaRPr lang="ru-RU" altLang="ru-RU" sz="18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Отечеству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18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endParaRPr lang="ru-RU" altLang="ru-RU" sz="18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сдаче 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ГТО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427108" y="2280687"/>
            <a:ext cx="1223962" cy="360363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499339" y="4167541"/>
            <a:ext cx="1079500" cy="359569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686807" y="1411294"/>
            <a:ext cx="3672780" cy="13321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Приобщать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традициям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иценностям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родной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страны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через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в комплексе ГТО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86808" y="3212976"/>
            <a:ext cx="3748344" cy="3174329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latin typeface="Garamond"/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Способствовать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развитию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интереса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старшего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дошкольного возрста к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анятиям физической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культурой и спортом,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тремлению к спортивным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остижениям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через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физкультурно-спортивный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омплекс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ГТО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35152" y="1052736"/>
            <a:ext cx="657552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</a:p>
          <a:p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Выгнутая вниз стрелка 12">
            <a:hlinkClick r:id="rId3" action="ppaction://hlinksldjump"/>
          </p:cNvPr>
          <p:cNvSpPr/>
          <p:nvPr/>
        </p:nvSpPr>
        <p:spPr>
          <a:xfrm>
            <a:off x="8316913" y="6165850"/>
            <a:ext cx="682625" cy="442913"/>
          </a:xfrm>
          <a:prstGeom prst="curvedUpArrow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5" y="332655"/>
            <a:ext cx="49423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48318"/>
            <a:ext cx="1554163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3609" y="1794794"/>
            <a:ext cx="2383500" cy="3311881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физических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качеств детей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старшего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дошкольного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возраста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через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подготовку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сдаче норм ГТО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427108" y="2280687"/>
            <a:ext cx="1223962" cy="360363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499339" y="4167541"/>
            <a:ext cx="1079500" cy="359569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686807" y="1482436"/>
            <a:ext cx="3672780" cy="14643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условия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активизации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двигательной деятельности детей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старшего дошкольного возраста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подготовки к сдаче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 ГТО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86807" y="3861036"/>
            <a:ext cx="3672780" cy="17282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Совершенствовать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скоростно-силовые и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координационные качества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старшего дошкольного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35152" y="1052736"/>
            <a:ext cx="657552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</a:p>
          <a:p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Выгнутая вниз стрелка 12">
            <a:hlinkClick r:id="rId3" action="ppaction://hlinksldjump"/>
          </p:cNvPr>
          <p:cNvSpPr/>
          <p:nvPr/>
        </p:nvSpPr>
        <p:spPr>
          <a:xfrm>
            <a:off x="8316913" y="6165850"/>
            <a:ext cx="682625" cy="442913"/>
          </a:xfrm>
          <a:prstGeom prst="curvedUpArrow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5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6881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Основополагающий вопрос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7242" y="2276872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</a:rPr>
              <a:t>Как защитить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</a:rPr>
              <a:t>Отечество?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10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859" y="706518"/>
            <a:ext cx="72591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Проблемный вопрос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078" y="2492896"/>
            <a:ext cx="8990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ГТО гражданину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родной страны?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342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956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Частные вопросы и 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темы исследований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8549420"/>
              </p:ext>
            </p:extLst>
          </p:nvPr>
        </p:nvGraphicFramePr>
        <p:xfrm>
          <a:off x="467543" y="1916833"/>
          <a:ext cx="835292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6126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вопросы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исследований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770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Что такое комплекс ГТО?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«Что за три буквы – ГТО? Сейчас мы узнаем все про него!»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03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появилось ГТО?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«ГТО: Путь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 успеху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!»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0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быть успешным в ГТО?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«Нормы ГТО сдаю,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быстрым,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сильным быть хочу»</a:t>
                      </a:r>
                    </a:p>
                  </a:txBody>
                  <a:tcPr marL="68580" marR="68580" marT="0" marB="0"/>
                </a:tc>
              </a:tr>
              <a:tr h="770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Какие качества развивает ГТО?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«Докажет ГТО на деле: здоровый дух, в здоровом теле!»</a:t>
                      </a:r>
                    </a:p>
                  </a:txBody>
                  <a:tcPr marL="68580" marR="68580" marT="0" marB="0"/>
                </a:tc>
              </a:tr>
              <a:tr h="770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Чем  полезно ГТО для будущего защитника Родины?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«Все защитники страны ГТО сдавать должны!»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50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80982"/>
            <a:ext cx="51812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628800"/>
            <a:ext cx="626469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Подготовительный</a:t>
            </a: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Проектировочный</a:t>
            </a: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Практический</a:t>
            </a: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Заключительный</a:t>
            </a: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5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9503" y="-27562"/>
            <a:ext cx="6016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Подготовительный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4393" y="714840"/>
            <a:ext cx="7895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проекта с темой,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их в познавательно-исследовательскую деятельность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0825695"/>
              </p:ext>
            </p:extLst>
          </p:nvPr>
        </p:nvGraphicFramePr>
        <p:xfrm>
          <a:off x="801446" y="1484281"/>
          <a:ext cx="799288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465"/>
                <a:gridCol w="2808312"/>
                <a:gridCol w="220611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дошкольников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родителей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55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Формулирует проблему проекта.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Задает детям вопросы по теме проекта,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фиксирует ответы детей.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Знакомит детей с художественной литературой: С.Я Маршак «Рассказ о неизвестном герое», проводит беседу с детьми.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Демонстрирует фильм «История ГТО».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Принимают проблему.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Осуществляют ответы на вопросы.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Слушают художественное произведение, беседуют с педагогом.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Смотрят фильм «История ГТО», узнают у родителей, кто в семье сдавал нормы ГТО.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Содействуют пониманию и принятию ребёнком проблемы.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Помогают детям нарисовать портрет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неизвестного героя.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Совместно с детьми обсуждают фильм «История ГТО»,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рассказывают об участии в ГТО. 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6912" y="5933311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заинтересованность участников проекта,            принятие темы проекта и готовность к участию.</a:t>
            </a:r>
            <a:endParaRPr lang="ru-RU" dirty="0"/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8316913" y="6165850"/>
            <a:ext cx="682625" cy="442913"/>
          </a:xfrm>
          <a:prstGeom prst="curvedUpArrow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32656"/>
            <a:ext cx="5859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Проектировочный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55986"/>
            <a:ext cx="5413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организация деятельности в проекте.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114635"/>
              </p:ext>
            </p:extLst>
          </p:nvPr>
        </p:nvGraphicFramePr>
        <p:xfrm>
          <a:off x="539554" y="1844824"/>
          <a:ext cx="8208910" cy="396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2"/>
                <a:gridCol w="2664296"/>
                <a:gridCol w="2448272"/>
              </a:tblGrid>
              <a:tr h="6365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дошкольников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родителей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32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Проводит тестирование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 «В кокой стране сдают ГТО?» и родителей «ГТО: возрождение традиций!»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Распределяет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 по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группам.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Организует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беседу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детьми: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«Зачем нужно сдавать ГТО?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Планирует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задания по группам.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Определяет темы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детских исследований и создает игровую ситуацию.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Отвечают на вопросы тестов.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Объединяются в группы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помощью педагога.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Беседуют с педагогом.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Составляют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работы с помощью взрослого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Участвуют в игровой ситуации, выбирают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темы исследований.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Отвечают на вопросы тестов.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Мотивируют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ребенка к принятию необходимой информации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Помогают детям выбрать тему исследования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6912" y="5933311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созданы группы, разработаны мероприятия, распределены обязанности, определены темы исследований.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8316913" y="6165850"/>
            <a:ext cx="682625" cy="442913"/>
          </a:xfrm>
          <a:prstGeom prst="curvedUpArrow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47"/>
            <a:ext cx="4496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Практический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723422"/>
            <a:ext cx="6263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реализация мероприятий  в рамках проекта.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462102"/>
              </p:ext>
            </p:extLst>
          </p:nvPr>
        </p:nvGraphicFramePr>
        <p:xfrm>
          <a:off x="179512" y="1124745"/>
          <a:ext cx="8784976" cy="5281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456384"/>
                <a:gridCol w="1800200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дошкольников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родителей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54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Участвует в детских исследованиях,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используя косвенные методы и приемы.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Консультирует детей по потребности.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Разучивает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детьми песню «Гимн ГТО».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Организует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выставку работ детей и родителей: «ГТОшка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Организует спортивный праздник: «ГТОшка в гостях у ребят!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Предлагает детям  поиграть в дидактические игры: «Физкультура, спорт, здоровье!»,  «Назови вид спорта!»,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выполнить упражнение «Физкульт-минутка», задание «Разрезные картинки», отгадать загадки в пособии «Отгадай и назови!»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Проводят с помощью педагога и родителей исследования на доказательность предположения.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Работают активно и самостоятельно, каждый в соответствии со своей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ролью.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Разучивают песню.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Принимают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участие в выставке.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Участвуют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спортивном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празднике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«ГТОшка в гостях у ребят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!»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Играют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дидактические игры: «Физкультура, спорт, здоровье!»,  «Назови вид спорта!», выполняют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упражнение «Физкульт-минутка», задание «Разрезные картинки», отгадывают загадки в пособии «Отгадай и назови!»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Помогает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ребенку находить необходимую информацию по теме исследования.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Участвуют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выставке.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2097" y="625482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вовлечение всех участников проекта в познавательно-исследовательскую деятельность 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8316913" y="6165850"/>
            <a:ext cx="682625" cy="442913"/>
          </a:xfrm>
          <a:prstGeom prst="curvedUpArrow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1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47"/>
            <a:ext cx="5465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85" y="745617"/>
            <a:ext cx="8115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организация итоговых мероприятий, подведение итогов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проекта. анализ проделанной работы, обобщение опыта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реализации проекта.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094717"/>
              </p:ext>
            </p:extLst>
          </p:nvPr>
        </p:nvGraphicFramePr>
        <p:xfrm>
          <a:off x="474646" y="1556792"/>
          <a:ext cx="8233429" cy="418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202"/>
                <a:gridCol w="2808312"/>
                <a:gridCol w="2695915"/>
              </a:tblGrid>
              <a:tr h="78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дошкольников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родителей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02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Подводит и анализирует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результаты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проектной деятельности..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Организует спортивный праздник совместно с родителями: «Мы будущие защитники отечества!»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Принимает участие совместно с ребенком в городской научно-практической конференции: «Шаг в будущее: Совенок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Готовится к презентации продукта деятельности.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Участвует в спортивном празднике: «Мы будущие защитники отечества!»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Принимает участие в городской научно-практической конференции: «Шаг в будущее: Совенок»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Оказывает помощь при оформлении презентации детского исследования.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Участвует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спортивном празднике: «Мы будущие защитники отечества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!»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587727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проделанной работы, обобщение опыта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реализации проекта.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8316913" y="6165850"/>
            <a:ext cx="682625" cy="442913"/>
          </a:xfrm>
          <a:prstGeom prst="curvedUpArrow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281" t="18055" r="26172" b="9027"/>
          <a:stretch>
            <a:fillRect/>
          </a:stretch>
        </p:blipFill>
        <p:spPr bwMode="auto">
          <a:xfrm>
            <a:off x="1214414" y="214290"/>
            <a:ext cx="551025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1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576" y="404664"/>
            <a:ext cx="7064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Информационные ресурсы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76798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 [Текст]: утвержден приказом Министерства образования и науки Российской Федерации от 17 октября 2013г., №1155 / Министерство образования и науки Российской Федерации. – Москва: 2013г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дошкольного образовательного учреждения детского сада №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Указ Президента РФ от 24.03.2014 г. № 172 о Всероссийском  физкультурно-спортивном комплексе «Готов к труду и обороне» (ГТО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Положение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Всероссийском  физкультурно-спортивном комплексе «Готов к труду и обороне» (ГТО) от 11.06.2014 г. №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Е.,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Н. Проектная деятельность дошкольников. Пособие для педагогов дошкольных учреждений. – М.: МОЗАИКА-СИНТЕЗ,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xmlns="" val="5827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02359"/>
            <a:ext cx="77768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Гаврючина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 Здоровьесберегающие технологии в ДОУ: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М.:ТЦ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Сфера,2008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Картушина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М.Ю. Быть здоровыми хотим: оздоровительные и познавательные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детей подготовительной группы – М.,2014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Современные технологии обучения дошкольников / авт.-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сост.Е.З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Михеева.-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Волгоград: Учитель, 2014.-223с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Интернет-ресурсы Знаменитые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Советского Союза, награжденные значками ГТО КиберПедия  [Электронный ресурс] Режим доступа: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https://cyberpedia.su/6x4ad0.html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(24.02.2019)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Интернет-ресурсы История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Гагарина – спортсмена – Чемпионат [Электронный ресурс] Режим доступа: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https://www.championat.com/other/article-3258071-istorija-gagarina-sportsmena.html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18.02.2019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11.Интернет-ресурсы Обязательные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физподготовки в армии  [Электронный ресурс] Режим доступа: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https://trinixy.ru/126086-obyazatelnye-normativy-fizpodgotovki-v-armii-i-specsluzhbah-rossii-6-foto.html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(24.02.2019)</a:t>
            </a:r>
          </a:p>
          <a:p>
            <a:pPr lvl="0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0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813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Разработчики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9776" y="1226222"/>
            <a:ext cx="597666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Лысяная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Ольга Викторовна – инструктор по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физкультуре</a:t>
            </a:r>
          </a:p>
          <a:p>
            <a:pPr marL="27432" lvl="0" algn="ctr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(золотой значок ГТО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7432" lvl="0" algn="ctr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Махина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Любовь Владимировна -  </a:t>
            </a:r>
          </a:p>
          <a:p>
            <a:pPr marL="27432" lvl="0" algn="ctr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старший воспитатель</a:t>
            </a:r>
          </a:p>
          <a:p>
            <a:pPr marL="27432" lvl="0" algn="ctr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(участник сдачи норм ГТО)</a:t>
            </a:r>
          </a:p>
          <a:p>
            <a:pPr marL="27432" lvl="0" algn="ctr">
              <a:spcBef>
                <a:spcPts val="600"/>
              </a:spcBef>
              <a:buClr>
                <a:srgbClr val="53548A"/>
              </a:buClr>
              <a:buSzPct val="80000"/>
              <a:defRPr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3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891" t="16667" r="25781" b="23611"/>
          <a:stretch>
            <a:fillRect/>
          </a:stretch>
        </p:blipFill>
        <p:spPr bwMode="auto">
          <a:xfrm>
            <a:off x="1071537" y="214290"/>
            <a:ext cx="7072363" cy="65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1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6" y="332657"/>
            <a:ext cx="87241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Творческое название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«Первые шаги в ГТО!»</a:t>
            </a:r>
          </a:p>
          <a:p>
            <a:pPr algn="ctr"/>
            <a:endParaRPr lang="ru-RU" sz="4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Девиз: «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ГТО – это я! ГТО – это ты!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ГТО – ЭТО БУДУЩЕЕ НАШЕЙ СТРАНЫ!»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7890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строим будущее смело,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Шагаем к цели, как спортсмены!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пути мы, верно, не сойдём –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нации вернем!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будущее – дети,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Ценней всего для нас на свете.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фундамент прочный заложить –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Традиции должны мы возродить!</a:t>
            </a:r>
          </a:p>
        </p:txBody>
      </p:sp>
    </p:spTree>
    <p:extLst>
      <p:ext uri="{BB962C8B-B14F-4D97-AF65-F5344CB8AC3E}">
        <p14:creationId xmlns:p14="http://schemas.microsoft.com/office/powerpoint/2010/main" xmlns="" val="3658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66343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Типология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7" y="1988840"/>
            <a:ext cx="663431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</a:pPr>
            <a:endParaRPr lang="ru-RU" altLang="ru-RU" sz="3200" dirty="0" smtClean="0">
              <a:solidFill>
                <a:prstClr val="black"/>
              </a:solidFill>
              <a:latin typeface="Corbel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 2" pitchFamily="18" charset="2"/>
              <a:buChar char=""/>
            </a:pPr>
            <a:endParaRPr lang="ru-RU" altLang="ru-RU" sz="32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45631"/>
            <a:ext cx="6595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36311"/>
            <a:ext cx="820891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</a:p>
          <a:p>
            <a:pPr marL="82550" lvl="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возраста (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7 лет)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ДОУ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4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487" y="404664"/>
            <a:ext cx="67936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10811"/>
            <a:ext cx="80648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направлена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 развитие и нравственно-патриотическое воспитание детей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через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ознакомление, подготовку и мотивацию к сдаче первой ступени норм ГТО; а также привлечение внимания педагогов и родителей (законных представителей) воспитанников к занятиям спортом и проявлению активной гражданской позиции при сдаче норм комплекса ГТО. Проект предполагает формирование потребности в здоровом образе жизни и стремления к спортивным достижениям; а также  привитие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и воспитание толерантной личности.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504856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проекта: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036311"/>
            <a:ext cx="66247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Образовательные</a:t>
            </a:r>
            <a:endParaRPr lang="ru-RU" alt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Воспитательные</a:t>
            </a:r>
            <a:endParaRPr lang="ru-RU" alt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53548A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Развивающие</a:t>
            </a:r>
            <a:endParaRPr lang="ru-RU" alt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9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6313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2764"/>
            <a:ext cx="69762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  <a:p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21155" y="1862675"/>
            <a:ext cx="2112137" cy="33665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старшего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altLang="ru-RU" sz="1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физкультурно-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спортивном </a:t>
            </a:r>
            <a:endParaRPr lang="ru-RU" altLang="ru-RU" sz="18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</a:t>
            </a: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обороне»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347864" y="2528749"/>
            <a:ext cx="1223962" cy="360363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492326" y="4268395"/>
            <a:ext cx="1079500" cy="359569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8839" y="1862675"/>
            <a:ext cx="3672780" cy="13321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latin typeface="Garamond"/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дошкольников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историей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возникновения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нормативами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комплекса ГТ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265" y="3942164"/>
            <a:ext cx="37131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35152" y="1052736"/>
            <a:ext cx="657552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</a:p>
          <a:p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8839" y="3990325"/>
            <a:ext cx="3748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Актуализировать знания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разных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видах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спорта, спортивных достижениях и здоровом образе жизни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низ стрелка 14">
            <a:hlinkClick r:id="rId3" action="ppaction://hlinksldjump"/>
          </p:cNvPr>
          <p:cNvSpPr/>
          <p:nvPr/>
        </p:nvSpPr>
        <p:spPr>
          <a:xfrm>
            <a:off x="8037473" y="6152573"/>
            <a:ext cx="682625" cy="442913"/>
          </a:xfrm>
          <a:prstGeom prst="curvedUpArrow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1256</Words>
  <Application>Microsoft Office PowerPoint</Application>
  <PresentationFormat>Экран (4:3)</PresentationFormat>
  <Paragraphs>267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75</cp:revision>
  <dcterms:created xsi:type="dcterms:W3CDTF">2019-01-29T11:47:49Z</dcterms:created>
  <dcterms:modified xsi:type="dcterms:W3CDTF">2020-05-19T14:11:34Z</dcterms:modified>
</cp:coreProperties>
</file>