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109" d="100"/>
          <a:sy n="109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XgYntrN7fQ" TargetMode="External"/><Relationship Id="rId2" Type="http://schemas.openxmlformats.org/officeDocument/2006/relationships/hyperlink" Target="https://www.youtube.com/watch?v=mU0mWmXqMp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www.youtube.com/watch?v=35y2po1giBk" TargetMode="External"/><Relationship Id="rId4" Type="http://schemas.openxmlformats.org/officeDocument/2006/relationships/hyperlink" Target="https://www.youtube.com/watch?v=Bz5U9e53Dv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TXjWYi7iKA" TargetMode="External"/><Relationship Id="rId2" Type="http://schemas.openxmlformats.org/officeDocument/2006/relationships/hyperlink" Target="https://www.youtube.com/watch?v=lrSyOiae2u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www.youtube.com/watch?v=nZnlOX59Ubs" TargetMode="External"/><Relationship Id="rId4" Type="http://schemas.openxmlformats.org/officeDocument/2006/relationships/hyperlink" Target="https://www.youtube.com/watch?v=cS3TtlNIFR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rSyOiae2u8" TargetMode="External"/><Relationship Id="rId2" Type="http://schemas.openxmlformats.org/officeDocument/2006/relationships/hyperlink" Target="https://www.youtube.com/watch?v=AKuouDBQtO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www.youtube.com/watch?v=N326COanIyc" TargetMode="External"/><Relationship Id="rId4" Type="http://schemas.openxmlformats.org/officeDocument/2006/relationships/hyperlink" Target="https://www.youtube.com/watch?v=7ELMG_9fVe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6NY5spRg28" TargetMode="External"/><Relationship Id="rId2" Type="http://schemas.openxmlformats.org/officeDocument/2006/relationships/hyperlink" Target="https://www.youtube.com/watch?v=9_ZdedMaJy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www.youtube.com/watch?v=6h7UXNIHgug" TargetMode="External"/><Relationship Id="rId4" Type="http://schemas.openxmlformats.org/officeDocument/2006/relationships/hyperlink" Target="https://www.youtube.com/watch?v=QrDic7FXQH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8530208" cy="4653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3300" b="1" i="1" dirty="0" smtClean="0">
                <a:latin typeface="Arial" pitchFamily="34" charset="0"/>
                <a:cs typeface="Arial" pitchFamily="34" charset="0"/>
              </a:rPr>
              <a:t>«Физическое воспитание дошкольников с ОВЗ в условиях дистанционного обучения – это возможно? </a:t>
            </a:r>
            <a:br>
              <a:rPr lang="ru-RU" sz="33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3300" b="1" i="1" dirty="0" smtClean="0">
                <a:latin typeface="Arial" pitchFamily="34" charset="0"/>
                <a:cs typeface="Arial" pitchFamily="34" charset="0"/>
              </a:rPr>
              <a:t>Опыт организации двигательной деятельности детей дошкольного возраста с ОВЗ в дистанционном режиме»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653136"/>
            <a:ext cx="6264696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Подготовили:</a:t>
            </a:r>
            <a:b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Инструктор по физической культуре Никольская Ю.Н.  МДОУ «Детский сад №140»</a:t>
            </a:r>
            <a:b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Инструктор по физической культуре Груздева Г.В. МДОУ «Детский сад №47»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эмблема РМО ИФКДОО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0352" y="4531836"/>
            <a:ext cx="940945" cy="99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i="1" dirty="0" smtClean="0">
                <a:latin typeface="Arial" pitchFamily="34" charset="0"/>
                <a:cs typeface="Arial" pitchFamily="34" charset="0"/>
              </a:rPr>
              <a:t>День Победы!</a:t>
            </a:r>
            <a:endParaRPr lang="ru-RU" sz="3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291264" cy="4729712"/>
          </a:xfrm>
        </p:spPr>
        <p:txBody>
          <a:bodyPr>
            <a:normAutofit fontScale="55000" lnSpcReduction="20000"/>
          </a:bodyPr>
          <a:lstStyle/>
          <a:p>
            <a:pPr fontAlgn="base"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Что такое день победы Вам поможет рассказать и показать ребёнку этот видеоролик. </a:t>
            </a:r>
            <a:r>
              <a:rPr lang="ru-RU" sz="2900" dirty="0" smtClean="0">
                <a:latin typeface="Arial" pitchFamily="34" charset="0"/>
                <a:cs typeface="Arial" pitchFamily="34" charset="0"/>
                <a:hlinkClick r:id="rId2"/>
              </a:rPr>
              <a:t>https://www.youtube.com/watch?v=mU0mWmXqMpw</a:t>
            </a:r>
            <a:endParaRPr lang="ru-RU" sz="290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О какой профессии говорится в русских пословицах: «Русский боец – всем образец!», «Жить – Родине служить»? Конечно о профессии военного. Военные – это  защитники. Кто такой защитник? Это тот, кто защищает, охраняет, бережёт. Недаром говорят: «Есть такая профессия – Родину защищать»! Чтобы стать военным надо много учиться, заниматься, тренироваться, ведь военные должны быть сильными, ловкими, выносливыми! Поэтому они занимаются физкультурой и спортом!</a:t>
            </a:r>
          </a:p>
          <a:p>
            <a:pPr lvl="0" fontAlgn="base"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День солдатский, по порядку, начинается с зарядки.</a:t>
            </a:r>
          </a:p>
          <a:p>
            <a:pPr lvl="0" fontAlgn="base"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Ну – </a:t>
            </a:r>
            <a:r>
              <a:rPr lang="ru-RU" sz="2900" dirty="0" err="1" smtClean="0">
                <a:latin typeface="Arial" pitchFamily="34" charset="0"/>
                <a:cs typeface="Arial" pitchFamily="34" charset="0"/>
              </a:rPr>
              <a:t>ка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, братцы, подтянись! На зарядку становись!</a:t>
            </a:r>
          </a:p>
          <a:p>
            <a:pPr fontAlgn="base">
              <a:buNone/>
            </a:pPr>
            <a:r>
              <a:rPr lang="ru-RU" sz="2900" i="1" dirty="0" smtClean="0">
                <a:latin typeface="Arial" pitchFamily="34" charset="0"/>
                <a:cs typeface="Arial" pitchFamily="34" charset="0"/>
              </a:rPr>
              <a:t>Военная разминка!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 Она  познакомит с  военными профессиями, поднимет настроение и  заставит подвигаться! </a:t>
            </a:r>
            <a:r>
              <a:rPr lang="ru-RU" sz="2900" dirty="0" smtClean="0">
                <a:latin typeface="Arial" pitchFamily="34" charset="0"/>
                <a:cs typeface="Arial" pitchFamily="34" charset="0"/>
                <a:hlinkClick r:id="rId3"/>
              </a:rPr>
              <a:t>https://www.youtube.com/watch?v=_XgYntrN7fQ</a:t>
            </a:r>
            <a:endParaRPr lang="ru-RU" sz="290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Прославленный русский полководец А.В. Суворов говорил: «Тяжело в ученье, легко в бою!». Большую часть времени солдаты проводят на учениях, изучают военное дело: учатся стрелять, преодолевать препятствия. А мы этому поучимся в игре!</a:t>
            </a:r>
          </a:p>
          <a:p>
            <a:pPr fontAlgn="base">
              <a:buNone/>
            </a:pPr>
            <a:r>
              <a:rPr lang="ru-RU" sz="2900" i="1" dirty="0" smtClean="0">
                <a:latin typeface="Arial" pitchFamily="34" charset="0"/>
                <a:cs typeface="Arial" pitchFamily="34" charset="0"/>
              </a:rPr>
              <a:t> Подвижная игра </a:t>
            </a:r>
          </a:p>
          <a:p>
            <a:pPr fontAlgn="base">
              <a:buNone/>
            </a:pPr>
            <a:r>
              <a:rPr lang="ru-RU" sz="2900" i="1" dirty="0" smtClean="0">
                <a:latin typeface="Arial" pitchFamily="34" charset="0"/>
                <a:cs typeface="Arial" pitchFamily="34" charset="0"/>
              </a:rPr>
              <a:t>«Меткие  стрелки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» </a:t>
            </a:r>
            <a:r>
              <a:rPr lang="ru-RU" sz="2900" dirty="0" smtClean="0">
                <a:latin typeface="Arial" pitchFamily="34" charset="0"/>
                <a:cs typeface="Arial" pitchFamily="34" charset="0"/>
                <a:hlinkClick r:id="rId4"/>
              </a:rPr>
              <a:t>https://www.youtube.com/watch?v=Bz5U9e53DvY</a:t>
            </a:r>
            <a:endParaRPr lang="ru-RU" sz="290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buNone/>
            </a:pPr>
            <a:r>
              <a:rPr lang="ru-RU" sz="2900" i="1" dirty="0" smtClean="0">
                <a:latin typeface="Arial" pitchFamily="34" charset="0"/>
                <a:cs typeface="Arial" pitchFamily="34" charset="0"/>
              </a:rPr>
              <a:t>«Пилоты на самолёте»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  </a:t>
            </a:r>
            <a:r>
              <a:rPr lang="ru-RU" sz="2900" dirty="0" smtClean="0">
                <a:latin typeface="Arial" pitchFamily="34" charset="0"/>
                <a:cs typeface="Arial" pitchFamily="34" charset="0"/>
                <a:hlinkClick r:id="rId5"/>
              </a:rPr>
              <a:t>https://www.youtube.com/watch?v=35y2po1giBk</a:t>
            </a:r>
            <a:endParaRPr lang="ru-RU" sz="29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6" cstate="print"/>
          <a:srcRect l="19866" t="9580" r="19866" b="9581"/>
          <a:stretch>
            <a:fillRect/>
          </a:stretch>
        </p:blipFill>
        <p:spPr bwMode="auto">
          <a:xfrm>
            <a:off x="179512" y="116632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433048" cy="1066800"/>
          </a:xfrm>
        </p:spPr>
        <p:txBody>
          <a:bodyPr>
            <a:noAutofit/>
          </a:bodyPr>
          <a:lstStyle/>
          <a:p>
            <a:pPr algn="ctr"/>
            <a:r>
              <a:rPr lang="ru-RU" sz="3000" b="1" i="1" dirty="0" smtClean="0">
                <a:latin typeface="Arial" pitchFamily="34" charset="0"/>
                <a:cs typeface="Arial" pitchFamily="34" charset="0"/>
              </a:rPr>
              <a:t>Они первые приходят на помощь! </a:t>
            </a:r>
            <a:br>
              <a:rPr lang="ru-RU" sz="30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3000" b="1" i="1" dirty="0" smtClean="0">
                <a:latin typeface="Arial" pitchFamily="34" charset="0"/>
                <a:cs typeface="Arial" pitchFamily="34" charset="0"/>
              </a:rPr>
              <a:t>Спасибо врачам и медицинским работникам!</a:t>
            </a:r>
            <a:endParaRPr lang="ru-RU" sz="3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/>
            <a:r>
              <a:rPr lang="ru-RU" sz="2000" dirty="0" smtClean="0">
                <a:latin typeface="Arial" pitchFamily="34" charset="0"/>
                <a:cs typeface="Arial" pitchFamily="34" charset="0"/>
              </a:rPr>
              <a:t>Как помочь врачам?  Лучше остаться дома и провести  время с пользой! С пользой для своего здоровья!</a:t>
            </a:r>
          </a:p>
          <a:p>
            <a:pPr fontAlgn="base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Вперёд будущие врачи!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Предлагаю немного игр и забав с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Симкой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 Ноликом!</a:t>
            </a:r>
          </a:p>
          <a:p>
            <a:pPr fontAlgn="base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smtClean="0">
                <a:latin typeface="Arial" pitchFamily="34" charset="0"/>
                <a:cs typeface="Arial" pitchFamily="34" charset="0"/>
                <a:hlinkClick r:id="rId2"/>
              </a:rPr>
              <a:t>https://www.youtube.com/watch?v=lrSyOiae2u8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fontAlgn="base"/>
            <a:r>
              <a:rPr lang="ru-RU" sz="2000" dirty="0" smtClean="0">
                <a:latin typeface="Arial" pitchFamily="34" charset="0"/>
                <a:cs typeface="Arial" pitchFamily="34" charset="0"/>
              </a:rPr>
              <a:t>А можно подвижные игры организовать с конструктором!</a:t>
            </a:r>
          </a:p>
          <a:p>
            <a:pPr fontAlgn="base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Подойдёт и для малышей! </a:t>
            </a:r>
            <a:r>
              <a:rPr lang="ru-RU" sz="2000" dirty="0" smtClean="0">
                <a:latin typeface="Arial" pitchFamily="34" charset="0"/>
                <a:cs typeface="Arial" pitchFamily="34" charset="0"/>
                <a:hlinkClick r:id="rId3"/>
              </a:rPr>
              <a:t>https://www.youtube.com/watch?v=YTXjWYi7iKA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fontAlgn="base"/>
            <a:r>
              <a:rPr lang="ru-RU" sz="2000" dirty="0" smtClean="0">
                <a:latin typeface="Arial" pitchFamily="34" charset="0"/>
                <a:cs typeface="Arial" pitchFamily="34" charset="0"/>
              </a:rPr>
              <a:t>А вот ещё весёлые игры с папой, интересные и полезные!  </a:t>
            </a:r>
            <a:r>
              <a:rPr lang="ru-RU" sz="2000" dirty="0" smtClean="0">
                <a:latin typeface="Arial" pitchFamily="34" charset="0"/>
                <a:cs typeface="Arial" pitchFamily="34" charset="0"/>
                <a:hlinkClick r:id="rId4"/>
              </a:rPr>
              <a:t>https://www.youtube.com/watch?v=cS3TtlNIFRI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fontAlgn="base"/>
            <a:r>
              <a:rPr lang="ru-RU" sz="2000" dirty="0" smtClean="0">
                <a:latin typeface="Arial" pitchFamily="34" charset="0"/>
                <a:cs typeface="Arial" pitchFamily="34" charset="0"/>
              </a:rPr>
              <a:t>Вместе с мамой занимайся, сил здоровья набирайся! </a:t>
            </a:r>
            <a:r>
              <a:rPr lang="ru-RU" sz="2000" dirty="0" smtClean="0">
                <a:latin typeface="Arial" pitchFamily="34" charset="0"/>
                <a:cs typeface="Arial" pitchFamily="34" charset="0"/>
                <a:hlinkClick r:id="rId5"/>
              </a:rPr>
              <a:t>https://www.youtube.com/watch?v=nZnlOX59Ubs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Помогите врачам, останьтесь дома, будьте здоровы!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6" cstate="print"/>
          <a:srcRect l="19866" t="9580" r="19866" b="9581"/>
          <a:stretch>
            <a:fillRect/>
          </a:stretch>
        </p:blipFill>
        <p:spPr bwMode="auto">
          <a:xfrm>
            <a:off x="179512" y="116632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ртрет · счастливая · семья · ребенка · счастливым - Сток-фото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3810000" cy="571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9144000" cy="1066800"/>
          </a:xfrm>
        </p:spPr>
        <p:txBody>
          <a:bodyPr>
            <a:normAutofit/>
          </a:bodyPr>
          <a:lstStyle/>
          <a:p>
            <a:r>
              <a:rPr lang="ru-RU" sz="3000" b="1" i="1" dirty="0" smtClean="0">
                <a:latin typeface="Arial" pitchFamily="34" charset="0"/>
                <a:cs typeface="Arial" pitchFamily="34" charset="0"/>
              </a:rPr>
              <a:t>Не ошибается тот, кто ни чего не делает!</a:t>
            </a:r>
            <a:endParaRPr lang="ru-RU" sz="3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Счастливая семья: есть ли у вас шансы ее создать? - Архив Тульских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564904"/>
            <a:ext cx="4286250" cy="2857500"/>
          </a:xfrm>
          <a:prstGeom prst="rect">
            <a:avLst/>
          </a:prstGeom>
          <a:noFill/>
        </p:spPr>
      </p:pic>
      <p:pic>
        <p:nvPicPr>
          <p:cNvPr id="5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4" cstate="print"/>
          <a:srcRect l="19866" t="9580" r="19866" b="9581"/>
          <a:stretch>
            <a:fillRect/>
          </a:stretch>
        </p:blipFill>
        <p:spPr bwMode="auto">
          <a:xfrm>
            <a:off x="179512" y="116632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38064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000" b="1" i="1" dirty="0" smtClean="0">
                <a:latin typeface="Arial" pitchFamily="34" charset="0"/>
                <a:cs typeface="Arial" pitchFamily="34" charset="0"/>
              </a:rPr>
              <a:t>Любое начинание никогда не бывает без сучка и задоринки. </a:t>
            </a:r>
            <a:br>
              <a:rPr lang="ru-RU" sz="30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3000" b="1" i="1" dirty="0" smtClean="0">
                <a:latin typeface="Arial" pitchFamily="34" charset="0"/>
                <a:cs typeface="Arial" pitchFamily="34" charset="0"/>
              </a:rPr>
              <a:t>Особенности работы с  детьми с ОВЗ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Как приучить ребёнка делать уроки самостоятельно?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780928"/>
            <a:ext cx="5616625" cy="3746245"/>
          </a:xfrm>
          <a:prstGeom prst="rect">
            <a:avLst/>
          </a:prstGeom>
          <a:noFill/>
        </p:spPr>
      </p:pic>
      <p:pic>
        <p:nvPicPr>
          <p:cNvPr id="6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3" cstate="print"/>
          <a:srcRect l="19866" t="9580" r="19866" b="9581"/>
          <a:stretch>
            <a:fillRect/>
          </a:stretch>
        </p:blipFill>
        <p:spPr bwMode="auto">
          <a:xfrm>
            <a:off x="179512" y="116632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i="1" dirty="0" smtClean="0">
                <a:latin typeface="Arial" pitchFamily="34" charset="0"/>
                <a:cs typeface="Arial" pitchFamily="34" charset="0"/>
              </a:rPr>
              <a:t>От взаимодействия с родителями –</a:t>
            </a:r>
            <a:br>
              <a:rPr lang="ru-RU" sz="30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3000" b="1" i="1" dirty="0" smtClean="0">
                <a:latin typeface="Arial" pitchFamily="34" charset="0"/>
                <a:cs typeface="Arial" pitchFamily="34" charset="0"/>
              </a:rPr>
              <a:t> к организации занятий с детьми</a:t>
            </a:r>
            <a:endParaRPr lang="ru-RU" sz="3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0" name="Picture 4" descr="Лучшие игры, в которые можно играть без всего - Игры, развитие и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04864"/>
            <a:ext cx="6696744" cy="4173679"/>
          </a:xfrm>
          <a:prstGeom prst="rect">
            <a:avLst/>
          </a:prstGeom>
          <a:noFill/>
        </p:spPr>
      </p:pic>
      <p:pic>
        <p:nvPicPr>
          <p:cNvPr id="4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3" cstate="print"/>
          <a:srcRect l="19866" t="9580" r="19866" b="9581"/>
          <a:stretch>
            <a:fillRect/>
          </a:stretch>
        </p:blipFill>
        <p:spPr bwMode="auto">
          <a:xfrm>
            <a:off x="179512" y="116632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ru-RU" sz="3000" b="1" i="1" dirty="0" smtClean="0">
                <a:latin typeface="Arial" pitchFamily="34" charset="0"/>
                <a:cs typeface="Arial" pitchFamily="34" charset="0"/>
              </a:rPr>
              <a:t>«Что одному не под силу, то легко коллективу»</a:t>
            </a:r>
            <a:endParaRPr lang="ru-RU" sz="3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AutoShape 2" descr="Мы вместе &quot;дети-педагоги-родител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Мы вместе &quot;дети-педагоги-родител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027" y="1844824"/>
            <a:ext cx="7797413" cy="4594904"/>
          </a:xfrm>
          <a:prstGeom prst="rect">
            <a:avLst/>
          </a:prstGeom>
          <a:noFill/>
        </p:spPr>
      </p:pic>
      <p:pic>
        <p:nvPicPr>
          <p:cNvPr id="5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3" cstate="print"/>
          <a:srcRect l="19866" t="9580" r="19866" b="9581"/>
          <a:stretch>
            <a:fillRect/>
          </a:stretch>
        </p:blipFill>
        <p:spPr bwMode="auto">
          <a:xfrm>
            <a:off x="179512" y="116632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64" y="692696"/>
            <a:ext cx="8939336" cy="1066800"/>
          </a:xfrm>
        </p:spPr>
        <p:txBody>
          <a:bodyPr>
            <a:normAutofit/>
          </a:bodyPr>
          <a:lstStyle/>
          <a:p>
            <a:r>
              <a:rPr lang="ru-RU" sz="3000" b="1" i="1" dirty="0" smtClean="0">
                <a:latin typeface="Arial" pitchFamily="34" charset="0"/>
                <a:cs typeface="Arial" pitchFamily="34" charset="0"/>
              </a:rPr>
              <a:t>Календарно – тематическое планирование</a:t>
            </a:r>
            <a:endParaRPr lang="ru-RU" sz="3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352928" cy="468052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4900" b="1" i="1" dirty="0" smtClean="0">
                <a:latin typeface="Arial" pitchFamily="34" charset="0"/>
                <a:cs typeface="Arial" pitchFamily="34" charset="0"/>
              </a:rPr>
              <a:t>Дата                                     Тема недели</a:t>
            </a:r>
          </a:p>
          <a:p>
            <a:pPr>
              <a:buNone/>
            </a:pPr>
            <a:endParaRPr lang="ru-RU" sz="4900" b="1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ru-RU" sz="4900" b="1" dirty="0" smtClean="0">
                <a:latin typeface="Arial" pitchFamily="34" charset="0"/>
                <a:cs typeface="Arial" pitchFamily="34" charset="0"/>
              </a:rPr>
              <a:t>6-17 апреля         «Космос», «Транспорт»</a:t>
            </a:r>
          </a:p>
          <a:p>
            <a:pPr>
              <a:lnSpc>
                <a:spcPct val="170000"/>
              </a:lnSpc>
              <a:buNone/>
            </a:pPr>
            <a:r>
              <a:rPr lang="ru-RU" sz="4900" b="1" dirty="0" smtClean="0">
                <a:latin typeface="Arial" pitchFamily="34" charset="0"/>
                <a:cs typeface="Arial" pitchFamily="34" charset="0"/>
              </a:rPr>
              <a:t>20-24 апреля       «Весна»</a:t>
            </a:r>
          </a:p>
          <a:p>
            <a:pPr>
              <a:lnSpc>
                <a:spcPct val="170000"/>
              </a:lnSpc>
              <a:buNone/>
            </a:pPr>
            <a:r>
              <a:rPr lang="ru-RU" sz="4900" b="1" dirty="0" smtClean="0">
                <a:latin typeface="Arial" pitchFamily="34" charset="0"/>
                <a:cs typeface="Arial" pitchFamily="34" charset="0"/>
              </a:rPr>
              <a:t>27-30 апреля       «Мой город»</a:t>
            </a:r>
          </a:p>
          <a:p>
            <a:pPr>
              <a:lnSpc>
                <a:spcPct val="170000"/>
              </a:lnSpc>
              <a:buNone/>
            </a:pPr>
            <a:r>
              <a:rPr lang="ru-RU" sz="4900" b="1" dirty="0" smtClean="0">
                <a:latin typeface="Arial" pitchFamily="34" charset="0"/>
                <a:cs typeface="Arial" pitchFamily="34" charset="0"/>
              </a:rPr>
              <a:t>4-8мая                  «День победы»</a:t>
            </a:r>
          </a:p>
          <a:p>
            <a:pPr>
              <a:lnSpc>
                <a:spcPct val="170000"/>
              </a:lnSpc>
              <a:buNone/>
            </a:pPr>
            <a:r>
              <a:rPr lang="ru-RU" sz="4900" b="1" dirty="0" smtClean="0">
                <a:latin typeface="Arial" pitchFamily="34" charset="0"/>
                <a:cs typeface="Arial" pitchFamily="34" charset="0"/>
              </a:rPr>
              <a:t>11-15 мая             «Школа. Школьные принадлежности»</a:t>
            </a:r>
          </a:p>
          <a:p>
            <a:pPr>
              <a:lnSpc>
                <a:spcPct val="170000"/>
              </a:lnSpc>
              <a:buNone/>
            </a:pPr>
            <a:r>
              <a:rPr lang="ru-RU" sz="4900" b="1" dirty="0" smtClean="0">
                <a:latin typeface="Arial" pitchFamily="34" charset="0"/>
                <a:cs typeface="Arial" pitchFamily="34" charset="0"/>
              </a:rPr>
              <a:t>18-22 мая             «Профессии.  Они первые приходят на помощь! </a:t>
            </a:r>
          </a:p>
          <a:p>
            <a:pPr>
              <a:lnSpc>
                <a:spcPct val="170000"/>
              </a:lnSpc>
              <a:buNone/>
            </a:pPr>
            <a:r>
              <a:rPr lang="ru-RU" sz="4900" b="1" dirty="0" smtClean="0">
                <a:latin typeface="Arial" pitchFamily="34" charset="0"/>
                <a:cs typeface="Arial" pitchFamily="34" charset="0"/>
              </a:rPr>
              <a:t>			Спасибо врачам и медицинским работникам!»</a:t>
            </a:r>
          </a:p>
          <a:p>
            <a:pPr>
              <a:lnSpc>
                <a:spcPct val="170000"/>
              </a:lnSpc>
              <a:buNone/>
            </a:pPr>
            <a:r>
              <a:rPr lang="ru-RU" sz="4900" b="1" dirty="0" smtClean="0">
                <a:latin typeface="Arial" pitchFamily="34" charset="0"/>
                <a:cs typeface="Arial" pitchFamily="34" charset="0"/>
              </a:rPr>
              <a:t>25 – 29 мая          «Мы теперь выпускники, мы почти ученики»</a:t>
            </a:r>
          </a:p>
          <a:p>
            <a:pPr>
              <a:lnSpc>
                <a:spcPct val="170000"/>
              </a:lnSpc>
              <a:buNone/>
            </a:pPr>
            <a:r>
              <a:rPr lang="ru-RU" sz="4900" b="1" dirty="0" smtClean="0">
                <a:latin typeface="Arial" pitchFamily="34" charset="0"/>
                <a:cs typeface="Arial" pitchFamily="34" charset="0"/>
              </a:rPr>
              <a:t>1-5 июня              «День защиты детей»</a:t>
            </a:r>
          </a:p>
          <a:p>
            <a:pPr>
              <a:lnSpc>
                <a:spcPct val="170000"/>
              </a:lnSpc>
              <a:buNone/>
            </a:pPr>
            <a:r>
              <a:rPr lang="ru-RU" sz="4900" b="1" dirty="0" smtClean="0">
                <a:latin typeface="Arial" pitchFamily="34" charset="0"/>
                <a:cs typeface="Arial" pitchFamily="34" charset="0"/>
              </a:rPr>
              <a:t>8 -11 июня           «Наша Родина Россия!»</a:t>
            </a:r>
          </a:p>
          <a:p>
            <a:endParaRPr lang="ru-RU" dirty="0"/>
          </a:p>
        </p:txBody>
      </p:sp>
      <p:pic>
        <p:nvPicPr>
          <p:cNvPr id="4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2" cstate="print"/>
          <a:srcRect l="19866" t="9580" r="19866" b="9581"/>
          <a:stretch>
            <a:fillRect/>
          </a:stretch>
        </p:blipFill>
        <p:spPr bwMode="auto">
          <a:xfrm>
            <a:off x="179512" y="116632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Можно ОРУ)</a:t>
            </a:r>
            <a:endParaRPr lang="ru-RU" dirty="0"/>
          </a:p>
        </p:txBody>
      </p:sp>
      <p:pic>
        <p:nvPicPr>
          <p:cNvPr id="6146" name="Picture 2" descr="Для Вас, родители! - рекомендации инструктора по физической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3536672" cy="5472608"/>
          </a:xfrm>
          <a:prstGeom prst="rect">
            <a:avLst/>
          </a:prstGeom>
          <a:noFill/>
        </p:spPr>
      </p:pic>
      <p:sp>
        <p:nvSpPr>
          <p:cNvPr id="6150" name="AutoShape 6" descr="Комплекс гимнастики для детей 6 лет (2 раза в неделю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Комплекс гимнастики для детей 6 лет (2 раза в неделю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4" name="AutoShape 10" descr="Комплекс гимнастики для детей 6 лет (2 раза в неделю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8" name="AutoShape 14" descr="Комплекс гимнастики для детей 6 лет (2 раза в неделю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0" name="Picture 16" descr="Комплекс гимнастики для детей 6 лет (2 раза в неделю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063" y="1676258"/>
            <a:ext cx="4915067" cy="3384376"/>
          </a:xfrm>
          <a:prstGeom prst="rect">
            <a:avLst/>
          </a:prstGeom>
          <a:noFill/>
        </p:spPr>
      </p:pic>
      <p:pic>
        <p:nvPicPr>
          <p:cNvPr id="9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4" cstate="print"/>
          <a:srcRect l="19866" t="9580" r="19866" b="9581"/>
          <a:stretch>
            <a:fillRect/>
          </a:stretch>
        </p:blipFill>
        <p:spPr bwMode="auto">
          <a:xfrm>
            <a:off x="179512" y="116632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Зарядка для детей 6, 7 лет - Справочник педаго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66634" cy="4413517"/>
          </a:xfrm>
          <a:prstGeom prst="rect">
            <a:avLst/>
          </a:prstGeom>
          <a:noFill/>
        </p:spPr>
      </p:pic>
      <p:pic>
        <p:nvPicPr>
          <p:cNvPr id="3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3" cstate="print"/>
          <a:srcRect l="19866" t="9580" r="19866" b="9581"/>
          <a:stretch>
            <a:fillRect/>
          </a:stretch>
        </p:blipFill>
        <p:spPr bwMode="auto">
          <a:xfrm>
            <a:off x="179512" y="116632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Для детей занятия физкультурой не только веселое времяпровождение, но и жизненная необходимость!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base">
              <a:buNone/>
            </a:pPr>
            <a:r>
              <a:rPr lang="ru-RU" sz="29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Как заинтересовать ребёнка?</a:t>
            </a:r>
          </a:p>
          <a:p>
            <a:pPr fontAlgn="base"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Выполнять обычные упражнения не очень интересно. Можно включить игровые и танцевальные элементы, музыку и песни, которые любит ребёнок.</a:t>
            </a:r>
          </a:p>
          <a:p>
            <a:pPr fontAlgn="base"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Предлагаю несколько танцевальных видеороликов </a:t>
            </a:r>
            <a:r>
              <a:rPr lang="ru-RU" sz="29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 детских каналов на платформе 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YouTube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. Полюбившиеся детям мультипликационные герои: </a:t>
            </a:r>
            <a:r>
              <a:rPr lang="ru-RU" sz="2900" dirty="0" err="1" smtClean="0">
                <a:latin typeface="Arial" pitchFamily="34" charset="0"/>
                <a:cs typeface="Arial" pitchFamily="34" charset="0"/>
              </a:rPr>
              <a:t>Симка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 и Нолик, Капитан Краб, </a:t>
            </a:r>
            <a:r>
              <a:rPr lang="ru-RU" sz="2900" dirty="0" err="1" smtClean="0">
                <a:latin typeface="Arial" pitchFamily="34" charset="0"/>
                <a:cs typeface="Arial" pitchFamily="34" charset="0"/>
              </a:rPr>
              <a:t>Кукутики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 и цыплёнок Чик помогут провести нашим детям время весело, увлекательно и полезно! Зарядка для детей – Раз, Два – Физкультминутка и разминка | «Капитан Краб»</a:t>
            </a:r>
          </a:p>
          <a:p>
            <a:pPr fontAlgn="base">
              <a:buNone/>
            </a:pPr>
            <a:r>
              <a:rPr lang="ru-RU" sz="2900" u="sng" dirty="0" smtClean="0">
                <a:latin typeface="Arial" pitchFamily="34" charset="0"/>
                <a:cs typeface="Arial" pitchFamily="34" charset="0"/>
                <a:hlinkClick r:id="rId2"/>
              </a:rPr>
              <a:t>https://www.youtube.com/watch?v=AKuouDBQtOY</a:t>
            </a:r>
            <a:endParaRPr lang="ru-RU" sz="290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sz="2900" dirty="0" err="1" smtClean="0">
                <a:latin typeface="Arial" pitchFamily="34" charset="0"/>
                <a:cs typeface="Arial" pitchFamily="34" charset="0"/>
              </a:rPr>
              <a:t>Фиксики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 – зарядка с </a:t>
            </a:r>
            <a:r>
              <a:rPr lang="ru-RU" sz="2900" dirty="0" err="1" smtClean="0">
                <a:latin typeface="Arial" pitchFamily="34" charset="0"/>
                <a:cs typeface="Arial" pitchFamily="34" charset="0"/>
              </a:rPr>
              <a:t>Симкой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 и Ноликом (Сборник)”</a:t>
            </a:r>
          </a:p>
          <a:p>
            <a:pPr fontAlgn="base">
              <a:buNone/>
            </a:pPr>
            <a:r>
              <a:rPr lang="ru-RU" sz="2900" u="sng" dirty="0" smtClean="0">
                <a:latin typeface="Arial" pitchFamily="34" charset="0"/>
                <a:cs typeface="Arial" pitchFamily="34" charset="0"/>
                <a:hlinkClick r:id="rId3"/>
              </a:rPr>
              <a:t>https://www.youtube.com/watch?v=lrSyOiae2u8</a:t>
            </a:r>
            <a:endParaRPr lang="ru-RU" sz="290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“КУКУТИКИ – ЗАРЯДКА – Развивающая полезная песенка мультик для детей малышей”</a:t>
            </a:r>
          </a:p>
          <a:p>
            <a:pPr fontAlgn="base">
              <a:buNone/>
            </a:pPr>
            <a:r>
              <a:rPr lang="ru-RU" sz="2900" u="sng" dirty="0" smtClean="0">
                <a:latin typeface="Arial" pitchFamily="34" charset="0"/>
                <a:cs typeface="Arial" pitchFamily="34" charset="0"/>
                <a:hlinkClick r:id="rId4"/>
              </a:rPr>
              <a:t>https://www.youtube.com/watch?v=7ELMG_9fVeY</a:t>
            </a:r>
            <a:endParaRPr lang="ru-RU" sz="290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sz="2900" dirty="0" err="1" smtClean="0">
                <a:latin typeface="Arial" pitchFamily="34" charset="0"/>
                <a:cs typeface="Arial" pitchFamily="34" charset="0"/>
              </a:rPr>
              <a:t>Чик-зарядка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. Выпуск 1. Веселая зарядка для детей”</a:t>
            </a:r>
          </a:p>
          <a:p>
            <a:pPr fontAlgn="base">
              <a:buNone/>
            </a:pPr>
            <a:r>
              <a:rPr lang="ru-RU" sz="2900" u="sng" dirty="0" smtClean="0">
                <a:latin typeface="Arial" pitchFamily="34" charset="0"/>
                <a:cs typeface="Arial" pitchFamily="34" charset="0"/>
                <a:hlinkClick r:id="rId5"/>
              </a:rPr>
              <a:t>https://www.youtube.com/watch?v=N326COanIyc</a:t>
            </a:r>
            <a:endParaRPr lang="ru-RU" sz="29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6" cstate="print"/>
          <a:srcRect l="19866" t="9580" r="19866" b="9581"/>
          <a:stretch>
            <a:fillRect/>
          </a:stretch>
        </p:blipFill>
        <p:spPr bwMode="auto">
          <a:xfrm>
            <a:off x="179512" y="116632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01824"/>
            <a:ext cx="8064896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000" b="1" i="1" dirty="0" smtClean="0">
                <a:latin typeface="Arial" pitchFamily="34" charset="0"/>
                <a:cs typeface="Arial" pitchFamily="34" charset="0"/>
              </a:rPr>
              <a:t>Сиди дома, не скучай, умные движения всей семьёй выполняй!</a:t>
            </a:r>
            <a:endParaRPr lang="ru-RU" sz="3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373616" cy="4752528"/>
          </a:xfrm>
        </p:spPr>
        <p:txBody>
          <a:bodyPr>
            <a:normAutofit fontScale="62500" lnSpcReduction="20000"/>
          </a:bodyPr>
          <a:lstStyle/>
          <a:p>
            <a:pPr fontAlgn="base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fontAlgn="base">
              <a:buNone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 Не знаете что это такое? Смотрите, пробуйте сами и вместе с детьми!</a:t>
            </a:r>
          </a:p>
          <a:p>
            <a:pPr fontAlgn="base"/>
            <a:r>
              <a:rPr lang="ru-RU" sz="3400" dirty="0" smtClean="0">
                <a:latin typeface="Arial" pitchFamily="34" charset="0"/>
                <a:cs typeface="Arial" pitchFamily="34" charset="0"/>
              </a:rPr>
              <a:t> Что такое </a:t>
            </a:r>
            <a:r>
              <a:rPr lang="ru-RU" sz="3400" dirty="0" err="1" smtClean="0">
                <a:latin typeface="Arial" pitchFamily="34" charset="0"/>
                <a:cs typeface="Arial" pitchFamily="34" charset="0"/>
              </a:rPr>
              <a:t>кинезиология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?  </a:t>
            </a:r>
            <a:r>
              <a:rPr lang="ru-RU" sz="3400" u="sng" dirty="0" smtClean="0">
                <a:latin typeface="Arial" pitchFamily="34" charset="0"/>
                <a:cs typeface="Arial" pitchFamily="34" charset="0"/>
                <a:hlinkClick r:id="rId2"/>
              </a:rPr>
              <a:t>https://www.youtube.com/watch?v=9_ZdedMaJy0</a:t>
            </a:r>
            <a:endParaRPr lang="ru-RU" sz="34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3400" dirty="0" smtClean="0">
                <a:latin typeface="Arial" pitchFamily="34" charset="0"/>
                <a:cs typeface="Arial" pitchFamily="34" charset="0"/>
              </a:rPr>
              <a:t>Для чего и для кого полезна умная гимнастика?  </a:t>
            </a:r>
            <a:r>
              <a:rPr lang="ru-RU" sz="3400" u="sng" dirty="0" smtClean="0">
                <a:latin typeface="Arial" pitchFamily="34" charset="0"/>
                <a:cs typeface="Arial" pitchFamily="34" charset="0"/>
                <a:hlinkClick r:id="rId3"/>
              </a:rPr>
              <a:t>https://www.youtube.com/watch?v=w6NY5spRg28</a:t>
            </a:r>
            <a:endParaRPr lang="ru-RU" sz="34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3400" dirty="0" smtClean="0">
                <a:latin typeface="Arial" pitchFamily="34" charset="0"/>
                <a:cs typeface="Arial" pitchFamily="34" charset="0"/>
              </a:rPr>
              <a:t>С чего можно начать тренировки?  (</a:t>
            </a:r>
            <a:r>
              <a:rPr lang="ru-RU" sz="3400" dirty="0" err="1" smtClean="0">
                <a:latin typeface="Arial" pitchFamily="34" charset="0"/>
                <a:cs typeface="Arial" pitchFamily="34" charset="0"/>
              </a:rPr>
              <a:t>Нейроигры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 и пальчиковые игры для детей 3-7 лет. Ладонь и кулак) </a:t>
            </a:r>
            <a:r>
              <a:rPr lang="ru-RU" sz="3400" u="sng" dirty="0" smtClean="0">
                <a:latin typeface="Arial" pitchFamily="34" charset="0"/>
                <a:cs typeface="Arial" pitchFamily="34" charset="0"/>
                <a:hlinkClick r:id="rId4"/>
              </a:rPr>
              <a:t>https://www.youtube.com/watch?v=QrDic7FXQH8</a:t>
            </a:r>
            <a:endParaRPr lang="ru-RU" sz="34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3400" dirty="0" smtClean="0">
                <a:latin typeface="Arial" pitchFamily="34" charset="0"/>
                <a:cs typeface="Arial" pitchFamily="34" charset="0"/>
              </a:rPr>
              <a:t>Играем в паре! Вместо мячей можно использовать заменители: мягкие игрушки, кубики и даже фрукты! Лучший способ фокусировки ребёнка и развития его мозга – </a:t>
            </a:r>
            <a:r>
              <a:rPr lang="ru-RU" sz="3400" dirty="0" err="1" smtClean="0">
                <a:latin typeface="Arial" pitchFamily="34" charset="0"/>
                <a:cs typeface="Arial" pitchFamily="34" charset="0"/>
              </a:rPr>
              <a:t>нейрогимнастика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400" u="sng" dirty="0" smtClean="0">
                <a:latin typeface="Arial" pitchFamily="34" charset="0"/>
                <a:cs typeface="Arial" pitchFamily="34" charset="0"/>
                <a:hlinkClick r:id="rId5"/>
              </a:rPr>
              <a:t>https://www.youtube.com/watch?v=6h7UXNIHgug</a:t>
            </a:r>
            <a:endParaRPr lang="ru-RU" sz="34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6" cstate="print"/>
          <a:srcRect l="19866" t="9580" r="19866" b="9581"/>
          <a:stretch>
            <a:fillRect/>
          </a:stretch>
        </p:blipFill>
        <p:spPr bwMode="auto">
          <a:xfrm>
            <a:off x="179512" y="116632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214</TotalTime>
  <Words>152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Georgia</vt:lpstr>
      <vt:lpstr>Trebuchet MS</vt:lpstr>
      <vt:lpstr>Wingdings 2</vt:lpstr>
      <vt:lpstr>Городская</vt:lpstr>
      <vt:lpstr>        «Физическое воспитание дошкольников с ОВЗ в условиях дистанционного обучения – это возможно?  Опыт организации двигательной деятельности детей дошкольного возраста с ОВЗ в дистанционном режиме»  </vt:lpstr>
      <vt:lpstr> Любое начинание никогда не бывает без сучка и задоринки.  Особенности работы с  детьми с ОВЗ </vt:lpstr>
      <vt:lpstr> От взаимодействия с родителями –  к организации занятий с детьми</vt:lpstr>
      <vt:lpstr>«Что одному не под силу, то легко коллективу»</vt:lpstr>
      <vt:lpstr>Календарно – тематическое планирование</vt:lpstr>
      <vt:lpstr>Можно ОРУ)</vt:lpstr>
      <vt:lpstr>Презентация PowerPoint</vt:lpstr>
      <vt:lpstr>Для детей занятия физкультурой не только веселое времяпровождение, но и жизненная необходимость!</vt:lpstr>
      <vt:lpstr> Сиди дома, не скучай, умные движения всей семьёй выполняй!</vt:lpstr>
      <vt:lpstr> День Победы!</vt:lpstr>
      <vt:lpstr>Они первые приходят на помощь!  Спасибо врачам и медицинским работникам!</vt:lpstr>
      <vt:lpstr>Не ошибается тот, кто ни чего не делает!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«Физическое воспитание дошкольников с ОВЗ в условиях дистанционного обучения – это возможно?  Опыт организации двигательной деятельности детей дошкольного возраста с ОВЗ в дистанционном режиме»  </dc:title>
  <dc:creator>154310</dc:creator>
  <cp:lastModifiedBy>Александр Павлович Щербак</cp:lastModifiedBy>
  <cp:revision>30</cp:revision>
  <dcterms:created xsi:type="dcterms:W3CDTF">2020-06-05T15:19:03Z</dcterms:created>
  <dcterms:modified xsi:type="dcterms:W3CDTF">2020-06-09T08:52:34Z</dcterms:modified>
</cp:coreProperties>
</file>