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66" r:id="rId4"/>
    <p:sldId id="265" r:id="rId5"/>
    <p:sldId id="262" r:id="rId6"/>
    <p:sldId id="267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77" r:id="rId15"/>
    <p:sldId id="278" r:id="rId16"/>
    <p:sldId id="276" r:id="rId17"/>
    <p:sldId id="27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D36"/>
    <a:srgbClr val="B25A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08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ro.yar.ru/index.php?id=2285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ИРО\РМО ИФКДОО\СЛЁТ\2020 слет\покрашенные-цветки-multi-12544255 - копия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642170" y="3212177"/>
            <a:ext cx="5287992" cy="200365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5" name="Рисунок 4" descr="C:\Users\scherbak\Documents\ЯИРО\РМО ИФКДОО\эмблема\эмблема РМО ИФКДОО.bmp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195757" y="1938157"/>
            <a:ext cx="2659525" cy="2582085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501659" y="2303254"/>
            <a:ext cx="676311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Региональный слет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инструкторов по физической культуре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дошкольных образовательных организаций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Ярославской области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005978" y="4727274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июня 2020 года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47668" y="5381777"/>
            <a:ext cx="91670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A52D36"/>
                </a:solidFill>
              </a:rPr>
              <a:t>Цель Слета:</a:t>
            </a:r>
            <a:r>
              <a:rPr lang="ru-RU" dirty="0" smtClean="0">
                <a:solidFill>
                  <a:srgbClr val="A52D36"/>
                </a:solidFill>
              </a:rPr>
              <a:t> развитие кадрового потенциала системы дошкольного образования Ярославской области, совершенствование профессионального и методического мастерства инструкторов по физической культуре дошкольных образовательных организаций</a:t>
            </a:r>
            <a:endParaRPr lang="ru-RU" dirty="0">
              <a:solidFill>
                <a:srgbClr val="A52D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9"/>
            <a:ext cx="10911839" cy="83335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508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Межмуниципальные мероприятия РМО ИФКДОО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pic>
        <p:nvPicPr>
          <p:cNvPr id="6" name="Рисунок 5" descr="C:\Users\scherbak\Documents\ЯИРО\РМО ИФКДОО\эмблема\эмблема РМО ИФКДОО.bmp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" y="200026"/>
            <a:ext cx="1100138" cy="10429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42912" y="1417588"/>
            <a:ext cx="11401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Участие в большом </a:t>
            </a:r>
            <a:r>
              <a:rPr lang="ru-RU" b="1" dirty="0" err="1" smtClean="0">
                <a:solidFill>
                  <a:srgbClr val="C00000"/>
                </a:solidFill>
              </a:rPr>
              <a:t>онлайн-фестивале</a:t>
            </a:r>
            <a:r>
              <a:rPr lang="ru-RU" b="1" dirty="0" smtClean="0">
                <a:solidFill>
                  <a:srgbClr val="C00000"/>
                </a:solidFill>
              </a:rPr>
              <a:t> «Реализация образовательной области «Физическое развитие»»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</a:p>
          <a:p>
            <a:r>
              <a:rPr lang="ru-RU" b="1" dirty="0" smtClean="0">
                <a:solidFill>
                  <a:srgbClr val="A52D36"/>
                </a:solidFill>
              </a:rPr>
              <a:t>27 мая 2020 года</a:t>
            </a:r>
          </a:p>
          <a:p>
            <a:r>
              <a:rPr lang="ru-RU" dirty="0" smtClean="0"/>
              <a:t>Организатор – Всероссийская общественная организация содействия развитию профессиональной сферы дошкольного образования «Воспитатели России» при поддержке Фонда президентских грантов провела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00849" y="3217814"/>
            <a:ext cx="5100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онлан-режиме</a:t>
            </a:r>
            <a:r>
              <a:rPr lang="ru-RU" dirty="0" smtClean="0"/>
              <a:t> к фестивалю подключилось 8500 педагогов, среди которых были педагоги Ярославской области. К 1 июня общее количество просмотров составило более 70000.</a:t>
            </a:r>
            <a:endParaRPr lang="ru-RU" dirty="0"/>
          </a:p>
        </p:txBody>
      </p:sp>
      <p:pic>
        <p:nvPicPr>
          <p:cNvPr id="13" name="Picture 2" descr="D:\Саша\Воспитатели России\логотип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564852" y="268013"/>
            <a:ext cx="1290818" cy="1324303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6887" y="2672655"/>
            <a:ext cx="5940425" cy="334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9"/>
            <a:ext cx="10911839" cy="83335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508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Межмуниципальные мероприятия РМО ИФКДОО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pic>
        <p:nvPicPr>
          <p:cNvPr id="6" name="Рисунок 5" descr="C:\Users\scherbak\Documents\ЯИРО\РМО ИФКДОО\эмблема\эмблема РМО ИФКДОО.bmp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" y="200026"/>
            <a:ext cx="1100138" cy="10429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42912" y="1417588"/>
            <a:ext cx="11401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Участие в </a:t>
            </a:r>
            <a:r>
              <a:rPr lang="ru-RU" b="1" dirty="0" smtClean="0">
                <a:solidFill>
                  <a:srgbClr val="C00000"/>
                </a:solidFill>
              </a:rPr>
              <a:t>опросе "Что мы знаем о Великой Отечественной войне"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09 января – 15 февраля 2020 года </a:t>
            </a:r>
          </a:p>
          <a:p>
            <a:r>
              <a:rPr lang="ru-RU" dirty="0" smtClean="0"/>
              <a:t>Организатор – РОССИЙСКОЕ ОБЩЕСТВО СОЦИОЛОГОВ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00849" y="3217814"/>
            <a:ext cx="51006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Исследование проводится раз в пять лет, чтобы проследить как меняется отношение и память о войне и скорректировать образовательную политику государства.</a:t>
            </a:r>
          </a:p>
          <a:p>
            <a:endParaRPr lang="ru-RU" dirty="0" smtClean="0"/>
          </a:p>
          <a:p>
            <a:r>
              <a:rPr lang="ru-RU" dirty="0" smtClean="0"/>
              <a:t>Приняло участие 206 педагогов Ярославской области.</a:t>
            </a:r>
            <a:endParaRPr lang="ru-RU" dirty="0"/>
          </a:p>
        </p:txBody>
      </p:sp>
      <p:pic>
        <p:nvPicPr>
          <p:cNvPr id="12" name="Рисунок 11" descr="https://www.zvukrasok.ru/_nw/2/7536577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2533" y="2517216"/>
            <a:ext cx="2895600" cy="342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289" y="257502"/>
            <a:ext cx="1210165" cy="117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9"/>
            <a:ext cx="10911839" cy="83335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636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Презентации лучших муниципальных мероприятий ИФК ДОО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 descr="C:\Users\scherbak\Documents\ЯИРО\РМО ИФКДОО\эмблема\эмблема РМО ИФКДОО.bmp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" y="200026"/>
            <a:ext cx="1100138" cy="10429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42912" y="1417588"/>
            <a:ext cx="114014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Делай с нами, делай как мы, делай лучше нас!</a:t>
            </a:r>
            <a:endParaRPr lang="ru-RU" sz="4400" b="1" dirty="0" smtClean="0">
              <a:solidFill>
                <a:srgbClr val="C00000"/>
              </a:solidFill>
            </a:endParaRPr>
          </a:p>
        </p:txBody>
      </p:sp>
      <p:pic>
        <p:nvPicPr>
          <p:cNvPr id="38914" name="Picture 2" descr="D:\Саша\рисунки о спорте и не только\ФКи ЗОЖ\educacion-fisica-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0875" y="3480178"/>
            <a:ext cx="2821922" cy="2991479"/>
          </a:xfrm>
          <a:prstGeom prst="rect">
            <a:avLst/>
          </a:prstGeom>
          <a:noFill/>
        </p:spPr>
      </p:pic>
      <p:pic>
        <p:nvPicPr>
          <p:cNvPr id="1026" name="Picture 2" descr="D:\ЯИРО\РМО ИФКДОО\СЛЁТ\2017\фото\Переславль\IMG-20170615-WA0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4705" y="2342124"/>
            <a:ext cx="7702191" cy="4004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9"/>
            <a:ext cx="10911839" cy="83335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35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Представители РМО «ИФКДОО»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 descr="C:\Users\scherbak\Documents\ЯИРО\РМО ИФКДОО\эмблема\эмблема РМО ИФКДОО.bmp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" y="200026"/>
            <a:ext cx="1100138" cy="1042988"/>
          </a:xfrm>
          <a:prstGeom prst="rect">
            <a:avLst/>
          </a:prstGeom>
          <a:noFill/>
          <a:ln>
            <a:noFill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75734" y="1380066"/>
            <a:ext cx="7179733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i="1" dirty="0" err="1" smtClean="0"/>
              <a:t>Барашкова</a:t>
            </a:r>
            <a:r>
              <a:rPr lang="ru-RU" sz="1600" i="1" dirty="0" smtClean="0"/>
              <a:t> Татьяна Сергеевна</a:t>
            </a:r>
            <a:r>
              <a:rPr lang="ru-RU" sz="1600" dirty="0" smtClean="0"/>
              <a:t> – </a:t>
            </a:r>
            <a:r>
              <a:rPr lang="ru-RU" sz="1600" dirty="0" err="1" smtClean="0"/>
              <a:t>Угличский</a:t>
            </a:r>
            <a:r>
              <a:rPr lang="ru-RU" sz="1600" dirty="0" smtClean="0"/>
              <a:t> муниципальный р-н</a:t>
            </a:r>
          </a:p>
          <a:p>
            <a:r>
              <a:rPr lang="ru-RU" sz="1600" i="1" dirty="0" err="1" smtClean="0"/>
              <a:t>Баркова</a:t>
            </a:r>
            <a:r>
              <a:rPr lang="ru-RU" sz="1600" i="1" dirty="0" smtClean="0"/>
              <a:t> Светлана Борисовна</a:t>
            </a:r>
            <a:r>
              <a:rPr lang="ru-RU" sz="1600" dirty="0" smtClean="0"/>
              <a:t> – </a:t>
            </a:r>
            <a:r>
              <a:rPr lang="ru-RU" sz="1600" dirty="0" err="1" smtClean="0"/>
              <a:t>Большесельский</a:t>
            </a:r>
            <a:r>
              <a:rPr lang="ru-RU" sz="1600" dirty="0" smtClean="0"/>
              <a:t> муниципальный р-н</a:t>
            </a:r>
          </a:p>
          <a:p>
            <a:r>
              <a:rPr lang="ru-RU" sz="1600" i="1" dirty="0" smtClean="0"/>
              <a:t>Васильева Елена Юрьевна – </a:t>
            </a:r>
            <a:r>
              <a:rPr lang="ru-RU" sz="1600" dirty="0" smtClean="0"/>
              <a:t>г. Ярославль, </a:t>
            </a:r>
            <a:r>
              <a:rPr lang="ru-RU" sz="1600" dirty="0" err="1" smtClean="0"/>
              <a:t>Красноперекопский</a:t>
            </a:r>
            <a:r>
              <a:rPr lang="ru-RU" sz="1600" dirty="0" smtClean="0"/>
              <a:t> р-н</a:t>
            </a:r>
          </a:p>
          <a:p>
            <a:r>
              <a:rPr lang="ru-RU" sz="1600" i="1" dirty="0" smtClean="0"/>
              <a:t>Васильева Юлия Андреевна</a:t>
            </a:r>
            <a:r>
              <a:rPr lang="ru-RU" sz="1600" dirty="0" smtClean="0"/>
              <a:t> - </a:t>
            </a:r>
            <a:r>
              <a:rPr lang="ru-RU" sz="1600" dirty="0" err="1" smtClean="0"/>
              <a:t>Гаврилов-Ямский</a:t>
            </a:r>
            <a:r>
              <a:rPr lang="ru-RU" sz="1600" dirty="0" smtClean="0"/>
              <a:t> муниципальный р-н</a:t>
            </a:r>
          </a:p>
          <a:p>
            <a:r>
              <a:rPr lang="ru-RU" sz="1600" i="1" dirty="0" err="1" smtClean="0"/>
              <a:t>Вежливцева</a:t>
            </a:r>
            <a:r>
              <a:rPr lang="ru-RU" sz="1600" i="1" dirty="0" smtClean="0"/>
              <a:t> Ирина Витальевна</a:t>
            </a:r>
            <a:r>
              <a:rPr lang="ru-RU" sz="1600" dirty="0" smtClean="0"/>
              <a:t> - г. Ярославль, Ленинский и Кировский р-н,</a:t>
            </a:r>
          </a:p>
          <a:p>
            <a:r>
              <a:rPr lang="ru-RU" sz="1600" i="1" dirty="0" err="1" smtClean="0"/>
              <a:t>Дедюлина</a:t>
            </a:r>
            <a:r>
              <a:rPr lang="ru-RU" sz="1600" i="1" dirty="0" smtClean="0"/>
              <a:t> Лариса Игоревна </a:t>
            </a:r>
            <a:r>
              <a:rPr lang="ru-RU" sz="1600" dirty="0" smtClean="0"/>
              <a:t>– г. Ярославль, Заволжский р-н,</a:t>
            </a:r>
          </a:p>
          <a:p>
            <a:r>
              <a:rPr lang="ru-RU" sz="1600" i="1" dirty="0" smtClean="0"/>
              <a:t>Дмитриева Ирина Вячеславовна</a:t>
            </a:r>
            <a:r>
              <a:rPr lang="ru-RU" sz="1600" dirty="0" smtClean="0"/>
              <a:t> – Ростовский муниципальный р-н,</a:t>
            </a:r>
          </a:p>
          <a:p>
            <a:r>
              <a:rPr lang="ru-RU" sz="1600" i="1" dirty="0" err="1" smtClean="0"/>
              <a:t>Доколько</a:t>
            </a:r>
            <a:r>
              <a:rPr lang="ru-RU" sz="1600" i="1" dirty="0" smtClean="0"/>
              <a:t> Татьяна Юрьевна</a:t>
            </a:r>
            <a:r>
              <a:rPr lang="ru-RU" sz="1600" dirty="0" smtClean="0"/>
              <a:t> – г. Переславль-Залесский,</a:t>
            </a:r>
          </a:p>
          <a:p>
            <a:r>
              <a:rPr lang="ru-RU" sz="1600" i="1" dirty="0" smtClean="0"/>
              <a:t>Зайцева Любовь Владимировна</a:t>
            </a:r>
            <a:r>
              <a:rPr lang="ru-RU" sz="1600" dirty="0" smtClean="0"/>
              <a:t> – </a:t>
            </a:r>
            <a:r>
              <a:rPr lang="ru-RU" sz="1600" dirty="0" err="1" smtClean="0"/>
              <a:t>Рыбинский</a:t>
            </a:r>
            <a:r>
              <a:rPr lang="ru-RU" sz="1600" dirty="0" smtClean="0"/>
              <a:t> муниципальный р-н,</a:t>
            </a:r>
          </a:p>
          <a:p>
            <a:r>
              <a:rPr lang="ru-RU" sz="1600" i="1" dirty="0" smtClean="0"/>
              <a:t>Зайцева Ольга Павловна</a:t>
            </a:r>
            <a:r>
              <a:rPr lang="ru-RU" sz="1600" dirty="0" smtClean="0"/>
              <a:t> – </a:t>
            </a:r>
            <a:r>
              <a:rPr lang="ru-RU" sz="1600" dirty="0" err="1" smtClean="0"/>
              <a:t>Даниловский</a:t>
            </a:r>
            <a:r>
              <a:rPr lang="ru-RU" sz="1600" dirty="0" smtClean="0"/>
              <a:t> муниципальный р-н,</a:t>
            </a:r>
          </a:p>
          <a:p>
            <a:r>
              <a:rPr lang="ru-RU" sz="1600" i="1" dirty="0" smtClean="0"/>
              <a:t>Маркова Елена Юрьевна</a:t>
            </a:r>
            <a:r>
              <a:rPr lang="ru-RU" sz="1600" dirty="0" smtClean="0"/>
              <a:t> – г. Рыбинск,</a:t>
            </a:r>
          </a:p>
          <a:p>
            <a:r>
              <a:rPr lang="ru-RU" sz="1600" i="1" dirty="0" smtClean="0"/>
              <a:t>Николаева Татьяна Николаевна</a:t>
            </a:r>
            <a:r>
              <a:rPr lang="ru-RU" sz="1600" dirty="0" smtClean="0"/>
              <a:t> – </a:t>
            </a:r>
            <a:r>
              <a:rPr lang="ru-RU" sz="1600" dirty="0" err="1" smtClean="0"/>
              <a:t>Тутаевский</a:t>
            </a:r>
            <a:r>
              <a:rPr lang="ru-RU" sz="1600" dirty="0" smtClean="0"/>
              <a:t> муниципальный р-н,</a:t>
            </a:r>
          </a:p>
          <a:p>
            <a:r>
              <a:rPr lang="ru-RU" sz="1600" i="1" dirty="0" err="1" smtClean="0"/>
              <a:t>Пагина</a:t>
            </a:r>
            <a:r>
              <a:rPr lang="ru-RU" sz="1600" i="1" dirty="0" smtClean="0"/>
              <a:t> Елена Николаевна</a:t>
            </a:r>
            <a:r>
              <a:rPr lang="ru-RU" sz="1600" dirty="0" smtClean="0"/>
              <a:t> – г. Ярославль, Дзержинский р-н,</a:t>
            </a:r>
          </a:p>
          <a:p>
            <a:r>
              <a:rPr lang="ru-RU" sz="1600" i="1" dirty="0" smtClean="0"/>
              <a:t>Самойлова Елена Владимировна</a:t>
            </a:r>
            <a:r>
              <a:rPr lang="ru-RU" sz="1600" dirty="0" smtClean="0"/>
              <a:t> - </a:t>
            </a:r>
            <a:r>
              <a:rPr lang="ru-RU" sz="1600" dirty="0" err="1" smtClean="0"/>
              <a:t>Любимский</a:t>
            </a:r>
            <a:r>
              <a:rPr lang="ru-RU" sz="1600" dirty="0" smtClean="0"/>
              <a:t> муниципальный р-н</a:t>
            </a:r>
          </a:p>
          <a:p>
            <a:r>
              <a:rPr lang="ru-RU" sz="1600" i="1" dirty="0" smtClean="0"/>
              <a:t>Смирнова Анна Владимировна</a:t>
            </a:r>
            <a:r>
              <a:rPr lang="ru-RU" sz="1600" dirty="0" smtClean="0"/>
              <a:t> – Ярославский муниципальный р-н,</a:t>
            </a:r>
          </a:p>
          <a:p>
            <a:r>
              <a:rPr lang="ru-RU" sz="1600" i="1" dirty="0" smtClean="0"/>
              <a:t>Татевосян Татьяна Юрьевна </a:t>
            </a:r>
            <a:r>
              <a:rPr lang="ru-RU" sz="1600" dirty="0" smtClean="0"/>
              <a:t>– Некрасовский муниципальный р-н,</a:t>
            </a:r>
          </a:p>
          <a:p>
            <a:r>
              <a:rPr lang="ru-RU" sz="1600" i="1" dirty="0" smtClean="0"/>
              <a:t>Тюрина Татьяна Николаевна </a:t>
            </a:r>
            <a:r>
              <a:rPr lang="ru-RU" sz="1600" dirty="0" smtClean="0"/>
              <a:t>– </a:t>
            </a:r>
            <a:r>
              <a:rPr lang="ru-RU" sz="1600" dirty="0" err="1" smtClean="0"/>
              <a:t>Мышкинский</a:t>
            </a:r>
            <a:r>
              <a:rPr lang="ru-RU" sz="1600" dirty="0" smtClean="0"/>
              <a:t> муниципальный р-н,</a:t>
            </a:r>
          </a:p>
          <a:p>
            <a:r>
              <a:rPr lang="ru-RU" sz="1600" i="1" dirty="0" smtClean="0"/>
              <a:t>Фролова Наталья Валентиновна</a:t>
            </a:r>
            <a:r>
              <a:rPr lang="ru-RU" sz="1600" dirty="0" smtClean="0"/>
              <a:t> – </a:t>
            </a:r>
            <a:r>
              <a:rPr lang="ru-RU" sz="1600" dirty="0" err="1" smtClean="0"/>
              <a:t>Некоузский</a:t>
            </a:r>
            <a:r>
              <a:rPr lang="ru-RU" sz="1600" dirty="0" smtClean="0"/>
              <a:t> муниципальный р-н,</a:t>
            </a:r>
          </a:p>
          <a:p>
            <a:r>
              <a:rPr lang="ru-RU" sz="1600" i="1" dirty="0" smtClean="0"/>
              <a:t>Щукина Светлана </a:t>
            </a:r>
            <a:r>
              <a:rPr lang="ru-RU" sz="1600" i="1" dirty="0" err="1" smtClean="0"/>
              <a:t>Ференцевна</a:t>
            </a:r>
            <a:r>
              <a:rPr lang="ru-RU" sz="1600" i="1" dirty="0" smtClean="0"/>
              <a:t> – </a:t>
            </a:r>
            <a:r>
              <a:rPr lang="ru-RU" sz="1600" dirty="0" smtClean="0"/>
              <a:t>Борисоглебский муниципальный р-н,</a:t>
            </a:r>
          </a:p>
          <a:p>
            <a:r>
              <a:rPr lang="ru-RU" sz="1600" i="1" dirty="0" smtClean="0"/>
              <a:t>Яковлева Елена Дмитриевна</a:t>
            </a:r>
            <a:r>
              <a:rPr lang="ru-RU" sz="1600" dirty="0" smtClean="0"/>
              <a:t> - Пошехонский муниципальный р-н</a:t>
            </a:r>
            <a:endParaRPr lang="ru-RU" sz="1600" dirty="0"/>
          </a:p>
        </p:txBody>
      </p:sp>
      <p:pic>
        <p:nvPicPr>
          <p:cNvPr id="7" name="Picture 3" descr="1960-е Бундин Виктор Александрович (1926-2000) «Зарядка в детском саду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12883" y="3437467"/>
            <a:ext cx="4740451" cy="2844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9"/>
            <a:ext cx="10911839" cy="83335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6541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Методический совет РМО «ИФКДОО» на 2020-2021 учебный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 descr="C:\Users\scherbak\Documents\ЯИРО\РМО ИФКДОО\эмблема\эмблема РМО ИФКДОО.bmp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" y="200026"/>
            <a:ext cx="1100138" cy="1042988"/>
          </a:xfrm>
          <a:prstGeom prst="rect">
            <a:avLst/>
          </a:prstGeom>
          <a:noFill/>
          <a:ln>
            <a:noFill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75734" y="1380066"/>
            <a:ext cx="717973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i="1" dirty="0" smtClean="0"/>
              <a:t>1. Щербак Александр Павлович</a:t>
            </a:r>
            <a:r>
              <a:rPr lang="ru-RU" sz="1600" dirty="0" smtClean="0"/>
              <a:t> (к.п.н., доцент, заведующий кафедрой физической культуры и безопасности жизнедеятельности ГАУ ДПО ЯО ИРО) – руководитель методического совета</a:t>
            </a:r>
          </a:p>
          <a:p>
            <a:r>
              <a:rPr lang="ru-RU" sz="1600" i="1" dirty="0" smtClean="0"/>
              <a:t>2. Смирнов Евгений Анатольевич </a:t>
            </a:r>
            <a:r>
              <a:rPr lang="ru-RU" sz="1600" dirty="0" smtClean="0"/>
              <a:t>(к.п.н., ст. преподаватель кафедры </a:t>
            </a:r>
            <a:r>
              <a:rPr lang="ru-RU" sz="1600" dirty="0" err="1" smtClean="0"/>
              <a:t>дошк</a:t>
            </a:r>
            <a:r>
              <a:rPr lang="ru-RU" sz="1600" dirty="0" smtClean="0"/>
              <a:t>. педагогики и психологии ЯГПУ им. К.Д. Ушинского)</a:t>
            </a:r>
          </a:p>
          <a:p>
            <a:r>
              <a:rPr lang="ru-RU" sz="1600" i="1" dirty="0" smtClean="0"/>
              <a:t>3. Арсеньева Любовь Юрьевна</a:t>
            </a:r>
            <a:r>
              <a:rPr lang="ru-RU" sz="1600" dirty="0" smtClean="0"/>
              <a:t> (инструктор по ФК высшей квалификационной категории МДОУ </a:t>
            </a:r>
            <a:r>
              <a:rPr lang="ru-RU" sz="1600" dirty="0" err="1" smtClean="0"/>
              <a:t>д</a:t>
            </a:r>
            <a:r>
              <a:rPr lang="ru-RU" sz="1600" dirty="0" smtClean="0"/>
              <a:t>/с 29 г. Рыбинск)</a:t>
            </a:r>
          </a:p>
          <a:p>
            <a:r>
              <a:rPr lang="ru-RU" sz="1600" i="1" dirty="0" smtClean="0"/>
              <a:t>4. Васильева Елена Юрьевна</a:t>
            </a:r>
            <a:r>
              <a:rPr lang="ru-RU" sz="1600" dirty="0" smtClean="0"/>
              <a:t> (инструктор по ФК высшей квалификационной категории МДОУ </a:t>
            </a:r>
            <a:r>
              <a:rPr lang="ru-RU" sz="1600" dirty="0" err="1" smtClean="0"/>
              <a:t>д</a:t>
            </a:r>
            <a:r>
              <a:rPr lang="ru-RU" sz="1600" dirty="0" smtClean="0"/>
              <a:t>/с № 210 г. Ярославль, магистр психологии, мастер спорта)</a:t>
            </a:r>
          </a:p>
          <a:p>
            <a:r>
              <a:rPr lang="ru-RU" sz="1600" i="1" dirty="0" smtClean="0"/>
              <a:t>5. Дмитриева Ирина Вячеславовна </a:t>
            </a:r>
            <a:r>
              <a:rPr lang="ru-RU" sz="1600" dirty="0" smtClean="0"/>
              <a:t>(инструктор по ФК высшей квалификационной категории МДОУ </a:t>
            </a:r>
            <a:r>
              <a:rPr lang="ru-RU" sz="1600" dirty="0" err="1" smtClean="0"/>
              <a:t>д</a:t>
            </a:r>
            <a:r>
              <a:rPr lang="ru-RU" sz="1600" dirty="0" smtClean="0"/>
              <a:t>/с 23, руководитель МО Ростовского муниципального р-на)</a:t>
            </a:r>
          </a:p>
          <a:p>
            <a:r>
              <a:rPr lang="ru-RU" sz="1600" i="1" dirty="0" smtClean="0"/>
              <a:t>6. </a:t>
            </a:r>
            <a:r>
              <a:rPr lang="ru-RU" sz="1600" i="1" dirty="0" err="1" smtClean="0"/>
              <a:t>Доколько</a:t>
            </a:r>
            <a:r>
              <a:rPr lang="ru-RU" sz="1600" i="1" dirty="0" smtClean="0"/>
              <a:t> Татьяна Юрьевна</a:t>
            </a:r>
            <a:r>
              <a:rPr lang="ru-RU" sz="1600" dirty="0" smtClean="0"/>
              <a:t> (инструктор по ФК высшей квалификационной категории МДОУ «Колокольчик», руководитель МО г. Переславль-Залесский)</a:t>
            </a:r>
          </a:p>
          <a:p>
            <a:r>
              <a:rPr lang="ru-RU" sz="1600" i="1" dirty="0" smtClean="0"/>
              <a:t>7. Николаева Татьяна Николаевна </a:t>
            </a:r>
            <a:r>
              <a:rPr lang="ru-RU" sz="1600" dirty="0" smtClean="0"/>
              <a:t>(инструктор по ФК высшей квалификационной категории МДОУ </a:t>
            </a:r>
            <a:r>
              <a:rPr lang="ru-RU" sz="1600" dirty="0" err="1" smtClean="0"/>
              <a:t>д</a:t>
            </a:r>
            <a:r>
              <a:rPr lang="ru-RU" sz="1600" dirty="0" smtClean="0"/>
              <a:t>/с 5 «Радуга», руководитель МО </a:t>
            </a:r>
            <a:r>
              <a:rPr lang="ru-RU" sz="1600" dirty="0" err="1" smtClean="0"/>
              <a:t>Тутаевского</a:t>
            </a:r>
            <a:r>
              <a:rPr lang="ru-RU" sz="1600" dirty="0" smtClean="0"/>
              <a:t> муниципального р-н, кандидат в мастера спорта)</a:t>
            </a:r>
          </a:p>
          <a:p>
            <a:r>
              <a:rPr lang="ru-RU" sz="1600" i="1" dirty="0" smtClean="0"/>
              <a:t>8. </a:t>
            </a:r>
            <a:r>
              <a:rPr lang="ru-RU" sz="1600" i="1" dirty="0" err="1" smtClean="0"/>
              <a:t>Пагина</a:t>
            </a:r>
            <a:r>
              <a:rPr lang="ru-RU" sz="1600" i="1" dirty="0" smtClean="0"/>
              <a:t> Елена Николаевна</a:t>
            </a:r>
            <a:r>
              <a:rPr lang="ru-RU" sz="1600" dirty="0" smtClean="0"/>
              <a:t> (инструктор по ФК высшей квалификационной категории МДОУ </a:t>
            </a:r>
            <a:r>
              <a:rPr lang="ru-RU" sz="1600" dirty="0" err="1" smtClean="0"/>
              <a:t>д</a:t>
            </a:r>
            <a:r>
              <a:rPr lang="ru-RU" sz="1600" dirty="0" smtClean="0"/>
              <a:t>/с 183, руководитель МО Дзержинского р-на г. Ярославль)</a:t>
            </a:r>
          </a:p>
          <a:p>
            <a:r>
              <a:rPr lang="ru-RU" sz="1600" i="1" dirty="0" smtClean="0"/>
              <a:t>9. Татевосян Татьяна Юрьевна </a:t>
            </a:r>
            <a:r>
              <a:rPr lang="ru-RU" sz="1600" dirty="0" smtClean="0"/>
              <a:t>(инструктор по ФК первой квалификационной категории МБДОУ </a:t>
            </a:r>
            <a:r>
              <a:rPr lang="ru-RU" sz="1600" dirty="0" err="1" smtClean="0"/>
              <a:t>д</a:t>
            </a:r>
            <a:r>
              <a:rPr lang="ru-RU" sz="1600" dirty="0" smtClean="0"/>
              <a:t>/с 1 «Солнышко» Некрасовского муниципального р-на)</a:t>
            </a:r>
            <a:endParaRPr lang="ru-RU" sz="1600" dirty="0"/>
          </a:p>
        </p:txBody>
      </p:sp>
      <p:pic>
        <p:nvPicPr>
          <p:cNvPr id="8" name="Picture 2" descr="https://i.pinimg.com/originals/19/24/31/19243148bd9d8cc81fdba7e03973d3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37606" y="3659440"/>
            <a:ext cx="4242728" cy="2743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9"/>
            <a:ext cx="10911839" cy="83335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793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Награждение активных участников РМО «ИФКДОО» за 2019-2020 учебный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 descr="C:\Users\scherbak\Documents\ЯИРО\РМО ИФКДОО\эмблема\эмблема РМО ИФКДОО.bmp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" y="200026"/>
            <a:ext cx="1100138" cy="1042988"/>
          </a:xfrm>
          <a:prstGeom prst="rect">
            <a:avLst/>
          </a:prstGeom>
          <a:noFill/>
          <a:ln>
            <a:noFill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77800" y="1972733"/>
            <a:ext cx="12014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Андрияш Светлане Александровне (инструктор по физической культуре МДОУ "Детский сад № 110" г. Ярославль),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Арсеньевой Любови Юрьевне (инструктор по физической культуре МДОУ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№ 29 г. Рыбинск),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Беляковой Веронике Валерьевне (инструктор по физической культуре МДОУ «Детский сад № 235» г. Ярославль),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Васильевой Елене Юрьевне (инструктор по физической культуре МДОУ «Детский сад № 210» г. Ярославль),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Галактионовой Елене Александровне (ст. воспитатель МДОУ «Детский сад № 183» г. Ярославль),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Дедюлиной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Ларисе Игоревне (инструктор по физической культуре МДОУ «Детский сад № 44» г. Ярославль),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Дмитриевой Ирине Вячеславовне (инструктор по физической культуре МДОУ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№ 23 Ростовского муниципального р-на),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Доколько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Татьяне Юрьевне (инструктор по физической культуре МДОУ «Колокольчик» г. Переславль-Залесский),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Зубовой Нине Алексеевне (инструктор по физической культуре МДОУ «Детский сад № 5 «Серпантин» Ростовского МР),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Колесниковой Анне Сергеевне (инструктор по физической культуре МДОУ «Детский сад № 126» г. Ярославль),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Куницыной Ирине Владимировне (воспитатель МДОУ «Детский сад № 109» г. Ярославль),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Лысяной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Ольге Викторовне (инструктор по физической культуре МДОУ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№ 83 г. Рыбинск),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Пагиной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Елене Николаевне (инструктор по физической культуре МДОУ «Детский сад № 183» г. Ярославль),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Первунинской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Елене Николаевне (заведующий МДОУ «Детский сад № 183» г. Ярославль),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Смирновой Анне Владимировне (ст. воспитатель, инструктор по физической культуре МДОУ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№ 5 «Гнездышко» ЯМР),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Тюриной Татьяне Николаевне (инструктор по физической культуре МДОУ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«Росинка»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Мышкинского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муниципального р-на),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Широковой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Сабине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Гусамеддиновне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(воспитатель МДОУ «Детский сад № 5 «Серпантин» Ростовского муниципального р-на),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Шустовой Наталье Юрьевне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ст. воспитатель МДОУ «Детский сад №130» г. Ярославль).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37066" y="1481667"/>
            <a:ext cx="11514587" cy="48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Приказ ГАУ ДПО ЯО ИРО от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27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05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2020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№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01-03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242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Объявлена благодарность за эффективную организацию межмуниципальных мероприятий в 2019-2020 учебном году: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ИРО\РМО ИФКДОО\СЛЁТ\2020 слет\покрашенные-цветки-multi-12544255 - копия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577163" y="3356503"/>
            <a:ext cx="5078659" cy="1924335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8758" y="287570"/>
            <a:ext cx="4504668" cy="63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4717" y="354842"/>
            <a:ext cx="6550925" cy="129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926428" y="2002388"/>
            <a:ext cx="3633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rId5"/>
              </a:rPr>
              <a:t>http://www.iro.yar.ru/index.php?id=2285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9"/>
            <a:ext cx="10911839" cy="83335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508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Межмуниципальные мероприятия РМО ИФКДОО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pic>
        <p:nvPicPr>
          <p:cNvPr id="6" name="Рисунок 5" descr="C:\Users\scherbak\Documents\ЯИРО\РМО ИФКДОО\эмблема\эмблема РМО ИФКДОО.bmp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" y="200026"/>
            <a:ext cx="1100138" cy="10429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42912" y="1417588"/>
            <a:ext cx="114014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A52D36"/>
                </a:solidFill>
              </a:rPr>
              <a:t>Открытая межмуниципальная спортивно-интеллектуальная игра-викторина «</a:t>
            </a:r>
            <a:r>
              <a:rPr lang="ru-RU" b="1" dirty="0" err="1" smtClean="0">
                <a:solidFill>
                  <a:srgbClr val="A52D36"/>
                </a:solidFill>
              </a:rPr>
              <a:t>ФизкультБой</a:t>
            </a:r>
            <a:r>
              <a:rPr lang="ru-RU" b="1" dirty="0" smtClean="0">
                <a:solidFill>
                  <a:srgbClr val="A52D36"/>
                </a:solidFill>
              </a:rPr>
              <a:t>»</a:t>
            </a:r>
          </a:p>
          <a:p>
            <a:r>
              <a:rPr lang="ru-RU" b="1" dirty="0" smtClean="0">
                <a:solidFill>
                  <a:srgbClr val="A52D36"/>
                </a:solidFill>
              </a:rPr>
              <a:t>1 ноября 2019 года</a:t>
            </a:r>
          </a:p>
          <a:p>
            <a:r>
              <a:rPr lang="ru-RU" dirty="0" smtClean="0"/>
              <a:t>Целью проведения Игры-викторины является: повышение профессионального мастерства и развитие интеллектуального и творческого потенциала педагогов.</a:t>
            </a:r>
          </a:p>
          <a:p>
            <a:r>
              <a:rPr lang="ru-RU" dirty="0" smtClean="0"/>
              <a:t>Место проведения – ФОК «ГЛАДИАТОР» г. Мышкин ул. Газовиков, д.13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29350" y="2917776"/>
            <a:ext cx="5700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Побороться за победу в игре-викторине приехали 10 команд от муниципальных образований Ярославской области: «Оптимисты» (</a:t>
            </a:r>
            <a:r>
              <a:rPr lang="ru-RU" dirty="0" err="1" smtClean="0"/>
              <a:t>Мышкинский</a:t>
            </a:r>
            <a:r>
              <a:rPr lang="ru-RU" dirty="0" smtClean="0"/>
              <a:t> МР), «</a:t>
            </a:r>
            <a:r>
              <a:rPr lang="ru-RU" dirty="0" err="1" smtClean="0"/>
              <a:t>Пер@цы</a:t>
            </a:r>
            <a:r>
              <a:rPr lang="ru-RU" dirty="0" smtClean="0"/>
              <a:t> в кедах» (г.о. Переславль-Залесский), «</a:t>
            </a:r>
            <a:r>
              <a:rPr lang="ru-RU" dirty="0" err="1" smtClean="0"/>
              <a:t>ТутСпорт</a:t>
            </a:r>
            <a:r>
              <a:rPr lang="ru-RU" dirty="0" smtClean="0"/>
              <a:t>» (</a:t>
            </a:r>
            <a:r>
              <a:rPr lang="ru-RU" dirty="0" err="1" smtClean="0"/>
              <a:t>Тутаевский</a:t>
            </a:r>
            <a:r>
              <a:rPr lang="ru-RU" dirty="0" smtClean="0"/>
              <a:t> МР), «РИФ» (г.о. Рыбинск), «Пять с плюсом» (Ростовский МР) «Некрасовские </a:t>
            </a:r>
            <a:r>
              <a:rPr lang="ru-RU" dirty="0" err="1" smtClean="0"/>
              <a:t>здрайверы</a:t>
            </a:r>
            <a:r>
              <a:rPr lang="ru-RU" dirty="0" smtClean="0"/>
              <a:t>» (Некрасовский МР), «Охотницы за удачей» (Ярославский МР) и три команды из г.о. Ярославля - «Ярославичи», «</a:t>
            </a:r>
            <a:r>
              <a:rPr lang="ru-RU" dirty="0" err="1" smtClean="0"/>
              <a:t>Зажигалочки</a:t>
            </a:r>
            <a:r>
              <a:rPr lang="ru-RU" dirty="0" smtClean="0"/>
              <a:t>», «Радуга».</a:t>
            </a:r>
            <a:endParaRPr lang="ru-RU" dirty="0"/>
          </a:p>
        </p:txBody>
      </p:sp>
      <p:pic>
        <p:nvPicPr>
          <p:cNvPr id="4097" name="Picture 1" descr="D:\ЯИРО\РМО ИФКДОО\межмуниципальные мероприятия\Мышкин 2019\ноябрь\фото\20191101_1113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3" y="3886200"/>
            <a:ext cx="5714928" cy="1850187"/>
          </a:xfrm>
          <a:prstGeom prst="rect">
            <a:avLst/>
          </a:prstGeom>
          <a:noFill/>
        </p:spPr>
      </p:pic>
      <p:pic>
        <p:nvPicPr>
          <p:cNvPr id="4099" name="Picture 3" descr="Coat of Arms of Myshkin (2007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3215" y="358775"/>
            <a:ext cx="1086672" cy="1427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9"/>
            <a:ext cx="10911839" cy="83335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508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Межмуниципальные мероприятия РМО ИФКДОО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pic>
        <p:nvPicPr>
          <p:cNvPr id="6" name="Рисунок 5" descr="C:\Users\scherbak\Documents\ЯИРО\РМО ИФКДОО\эмблема\эмблема РМО ИФКДОО.bmp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" y="200026"/>
            <a:ext cx="1100138" cy="10429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42912" y="1417588"/>
            <a:ext cx="11401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A52D36"/>
                </a:solidFill>
              </a:rPr>
              <a:t>Межмуниципальный семинар «Интегрированные подходы в проведении занятий </a:t>
            </a:r>
          </a:p>
          <a:p>
            <a:r>
              <a:rPr lang="ru-RU" b="1" dirty="0" smtClean="0">
                <a:solidFill>
                  <a:srgbClr val="A52D36"/>
                </a:solidFill>
              </a:rPr>
              <a:t>по физической культуре»</a:t>
            </a:r>
          </a:p>
          <a:p>
            <a:r>
              <a:rPr lang="ru-RU" dirty="0" smtClean="0">
                <a:solidFill>
                  <a:srgbClr val="A52D36"/>
                </a:solidFill>
              </a:rPr>
              <a:t> </a:t>
            </a:r>
            <a:r>
              <a:rPr lang="ru-RU" b="1" dirty="0" smtClean="0">
                <a:solidFill>
                  <a:srgbClr val="A52D36"/>
                </a:solidFill>
              </a:rPr>
              <a:t>29 ноября 2019 года </a:t>
            </a:r>
          </a:p>
          <a:p>
            <a:r>
              <a:rPr lang="ru-RU" dirty="0" smtClean="0"/>
              <a:t>Место проведения – МДОУ «Детский сад №5 СЕРПАНТИН» г. Ростов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29350" y="2917776"/>
            <a:ext cx="5700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22 инструктора по физической культуре ДОО Ростовского и Ярославского муниципального района.</a:t>
            </a:r>
          </a:p>
          <a:p>
            <a:r>
              <a:rPr lang="ru-RU" dirty="0" smtClean="0"/>
              <a:t>Цель семинара: повышение профессиональной компетентности инструкторов по физической культуре дошкольных образовательных организаций в области физического развития дошкольников через применение современных образовательных технологий (обмен педагогическим опытом).</a:t>
            </a:r>
            <a:endParaRPr lang="ru-RU" dirty="0"/>
          </a:p>
        </p:txBody>
      </p:sp>
      <p:pic>
        <p:nvPicPr>
          <p:cNvPr id="31746" name="Picture 2" descr="D:\ЯИРО\РМО ИФКДОО\межмуниципальные мероприятия\Ростов 2019\IMG-fff21afd91a8b52378824f42dd12032b-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300" y="3028951"/>
            <a:ext cx="5076825" cy="2471736"/>
          </a:xfrm>
          <a:prstGeom prst="rect">
            <a:avLst/>
          </a:prstGeom>
          <a:noFill/>
        </p:spPr>
      </p:pic>
      <p:pic>
        <p:nvPicPr>
          <p:cNvPr id="31748" name="Picture 4" descr="Coat of Arms of Rostov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679738" y="358775"/>
            <a:ext cx="1048712" cy="1384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9"/>
            <a:ext cx="10911839" cy="83335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508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Межмуниципальные мероприятия РМО ИФКДОО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pic>
        <p:nvPicPr>
          <p:cNvPr id="6" name="Рисунок 5" descr="C:\Users\scherbak\Documents\ЯИРО\РМО ИФКДОО\эмблема\эмблема РМО ИФКДОО.bmp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" y="200026"/>
            <a:ext cx="1100138" cy="10429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42912" y="1417588"/>
            <a:ext cx="11401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Мастер-класс «Система работы педагогов ДОУ по подготовке детей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старшего дошкольного возраста к сдаче норм ВФСК ГТО первой ступени»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5 декабря 2019 года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dirty="0" smtClean="0"/>
              <a:t>Место проведения – МДОУ «Детский сад №183» г. Ярославль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29350" y="2917776"/>
            <a:ext cx="5700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мастер-классе приняли участие 36 педагогов из 10 муниципальных образований (г. Переславль-Залесский, г. Рыбинск, г. Ярославль, </a:t>
            </a:r>
            <a:r>
              <a:rPr lang="ru-RU" dirty="0" err="1" smtClean="0"/>
              <a:t>Большесельский</a:t>
            </a:r>
            <a:r>
              <a:rPr lang="ru-RU" dirty="0" smtClean="0"/>
              <a:t>, </a:t>
            </a:r>
            <a:r>
              <a:rPr lang="ru-RU" dirty="0" err="1" smtClean="0"/>
              <a:t>Даниловский</a:t>
            </a:r>
            <a:r>
              <a:rPr lang="ru-RU" dirty="0" smtClean="0"/>
              <a:t>, Некрасовский, Пошехонский, Ростовский, </a:t>
            </a:r>
            <a:r>
              <a:rPr lang="ru-RU" dirty="0" err="1" smtClean="0"/>
              <a:t>Рыбинский</a:t>
            </a:r>
            <a:r>
              <a:rPr lang="ru-RU" dirty="0" smtClean="0"/>
              <a:t>, </a:t>
            </a:r>
            <a:r>
              <a:rPr lang="ru-RU" dirty="0" err="1" smtClean="0"/>
              <a:t>Тутаевский</a:t>
            </a:r>
            <a:r>
              <a:rPr lang="ru-RU" dirty="0" smtClean="0"/>
              <a:t> муниципальный район).</a:t>
            </a:r>
          </a:p>
          <a:p>
            <a:endParaRPr lang="ru-RU" dirty="0"/>
          </a:p>
        </p:txBody>
      </p:sp>
      <p:pic>
        <p:nvPicPr>
          <p:cNvPr id="4100" name="Picture 4" descr="D:\ЯИРО\РМО ИФКДОО\межмуниципальные мероприятия\ГТО 2019\на сайт ГТО\20191205_1002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" y="2886075"/>
            <a:ext cx="5136362" cy="2943225"/>
          </a:xfrm>
          <a:prstGeom prst="rect">
            <a:avLst/>
          </a:prstGeom>
          <a:noFill/>
        </p:spPr>
      </p:pic>
      <p:pic>
        <p:nvPicPr>
          <p:cNvPr id="4102" name="Picture 6" descr="Coat of Arms of Yaroslavl (1995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71188" y="242887"/>
            <a:ext cx="952500" cy="1743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9"/>
            <a:ext cx="10911839" cy="83335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508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Межмуниципальные мероприятия РМО ИФКДОО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pic>
        <p:nvPicPr>
          <p:cNvPr id="6" name="Рисунок 5" descr="C:\Users\scherbak\Documents\ЯИРО\РМО ИФКДОО\эмблема\эмблема РМО ИФКДОО.bmp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" y="200026"/>
            <a:ext cx="1100138" cy="10429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42912" y="1417588"/>
            <a:ext cx="114014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A52D36"/>
                </a:solidFill>
              </a:rPr>
              <a:t>Мастер-класс «Использование координационных лесенок на занятиях по физической культуре и при организации самостоятельной двигательной деятельности детей»</a:t>
            </a:r>
          </a:p>
          <a:p>
            <a:r>
              <a:rPr lang="ru-RU" b="1" dirty="0" smtClean="0">
                <a:solidFill>
                  <a:srgbClr val="A52D36"/>
                </a:solidFill>
              </a:rPr>
              <a:t>5 декабря 2019 года</a:t>
            </a:r>
          </a:p>
          <a:p>
            <a:r>
              <a:rPr lang="ru-RU" dirty="0" smtClean="0"/>
              <a:t>Цель:  презентация методов и приёмов использования координационных лестниц..</a:t>
            </a:r>
          </a:p>
          <a:p>
            <a:r>
              <a:rPr lang="ru-RU" dirty="0" smtClean="0"/>
              <a:t>Место проведения – ФОК «ГЛАДИАТОР» г. Мышкин ул. Газовиков, д.13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00775" y="3217814"/>
            <a:ext cx="5700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Опыт своей работы представили инструктора по физической культуре г. Ярославля: </a:t>
            </a:r>
            <a:r>
              <a:rPr lang="ru-RU" dirty="0" err="1" smtClean="0"/>
              <a:t>Дедюлина</a:t>
            </a:r>
            <a:r>
              <a:rPr lang="ru-RU" dirty="0" smtClean="0"/>
              <a:t> Л.И. </a:t>
            </a:r>
          </a:p>
          <a:p>
            <a:r>
              <a:rPr lang="ru-RU" dirty="0" smtClean="0"/>
              <a:t>и Андрияш С.А. для педагогов дошкольных образовательных организаций </a:t>
            </a:r>
            <a:r>
              <a:rPr lang="ru-RU" dirty="0" err="1" smtClean="0"/>
              <a:t>Мышкинского</a:t>
            </a:r>
            <a:r>
              <a:rPr lang="ru-RU" dirty="0" smtClean="0"/>
              <a:t> муниципального района.</a:t>
            </a:r>
            <a:endParaRPr lang="ru-RU" dirty="0"/>
          </a:p>
        </p:txBody>
      </p:sp>
      <p:pic>
        <p:nvPicPr>
          <p:cNvPr id="4099" name="Picture 3" descr="Coat of Arms of Myshkin (2007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3215" y="358775"/>
            <a:ext cx="1086672" cy="1427163"/>
          </a:xfrm>
          <a:prstGeom prst="rect">
            <a:avLst/>
          </a:prstGeom>
          <a:noFill/>
        </p:spPr>
      </p:pic>
      <p:pic>
        <p:nvPicPr>
          <p:cNvPr id="33794" name="Picture 2" descr="D:\ЯИРО\РМО ИФКДОО\межмуниципальные мероприятия\Мышкин 2019\05.12.2019_Мышкин\IMG_758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581" y="3185361"/>
            <a:ext cx="5377174" cy="2486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9"/>
            <a:ext cx="10911839" cy="83335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508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Межмуниципальные мероприятия РМО ИФКДОО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pic>
        <p:nvPicPr>
          <p:cNvPr id="6" name="Рисунок 5" descr="C:\Users\scherbak\Documents\ЯИРО\РМО ИФКДОО\эмблема\эмблема РМО ИФКДОО.bmp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" y="200026"/>
            <a:ext cx="1100138" cy="10429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42912" y="1417588"/>
            <a:ext cx="1140142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A52D36"/>
                </a:solidFill>
              </a:rPr>
              <a:t> Участие во</a:t>
            </a:r>
            <a:r>
              <a:rPr lang="ru-RU" b="1" dirty="0" smtClean="0">
                <a:solidFill>
                  <a:srgbClr val="A52D36"/>
                </a:solidFill>
              </a:rPr>
              <a:t> Всероссийской научно-практической конференции </a:t>
            </a:r>
          </a:p>
          <a:p>
            <a:r>
              <a:rPr lang="ru-RU" b="1" dirty="0" smtClean="0">
                <a:solidFill>
                  <a:srgbClr val="A52D36"/>
                </a:solidFill>
              </a:rPr>
              <a:t>«Традиции и инновации физического воспитания обучающихся образовательных организаций» </a:t>
            </a:r>
          </a:p>
          <a:p>
            <a:r>
              <a:rPr lang="ru-RU" b="1" dirty="0" smtClean="0">
                <a:solidFill>
                  <a:srgbClr val="A52D36"/>
                </a:solidFill>
              </a:rPr>
              <a:t>20 марта 2020 года</a:t>
            </a:r>
          </a:p>
          <a:p>
            <a:r>
              <a:rPr lang="ru-RU" sz="1600" dirty="0" smtClean="0"/>
              <a:t>Инициатором проведения конференции выступила кафедра физической культуры, спорта и адаптивного физического воспитания Вологодского государственного университета.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488" y="2903489"/>
            <a:ext cx="115300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Секция 1 «Актуальные проблемы физического воспитания в дошкольных образовательных организациях»:</a:t>
            </a:r>
            <a:endParaRPr lang="ru-RU" sz="1400" dirty="0" smtClean="0"/>
          </a:p>
          <a:p>
            <a:pPr lvl="0"/>
            <a:r>
              <a:rPr lang="ru-RU" sz="1400" dirty="0" smtClean="0"/>
              <a:t>Андрияш С.А., </a:t>
            </a:r>
            <a:r>
              <a:rPr lang="ru-RU" sz="1400" dirty="0" err="1" smtClean="0"/>
              <a:t>Дедюлина</a:t>
            </a:r>
            <a:r>
              <a:rPr lang="ru-RU" sz="1400" dirty="0" smtClean="0"/>
              <a:t> Л.И. (Россия, Детский сад № 110; Детский сад № 44, г. Ярославль) ИСПОЛЬЗОВАНИЕ УПРАЖНЕНИЙ С МЯЧОМ И НА КООРДИНАЦИОННОЙ ЛЕСТНИЦЕ ДЛЯ ФИЗИЧЕСКОГО ЗДОРОВЬЯ ДОШКОЛЬНИКОВ В УСЛОВИЯХ ДОУ</a:t>
            </a:r>
          </a:p>
          <a:p>
            <a:pPr lvl="0"/>
            <a:r>
              <a:rPr lang="ru-RU" sz="1400" dirty="0" smtClean="0"/>
              <a:t>Арсеньева Л.Ю. (Россия, Детский сад № 29, Ярославская область, г. Рыбинск) СИСТЕМА ОЦЕНКИ КАЧЕСТВА ОБРАЗОВАНИЯ В ДОШКОЛЬНОЙ ОБРАЗОВАТЕЛЬНОЙ ОРГАНИЗАЦИИ ПО ФИЗИЧЕСКОМУ РАЗВИТИЮ</a:t>
            </a:r>
          </a:p>
          <a:p>
            <a:pPr lvl="0"/>
            <a:r>
              <a:rPr lang="ru-RU" sz="1400" dirty="0" smtClean="0"/>
              <a:t>Арсеньева Л.Ю. (Россия, Детский сад № 29, Ярославская область, г. Рыбинск) ПРОЕКТНАЯ ДЕЯТЕЛЬНОСТЬ В ОЛИМПИЙСКОМ ОБРАЗОВАНИИ ДОШКОЛЬНИКОВ</a:t>
            </a:r>
          </a:p>
          <a:p>
            <a:pPr lvl="0"/>
            <a:r>
              <a:rPr lang="ru-RU" sz="1400" dirty="0" smtClean="0"/>
              <a:t>Жукова Т.А., </a:t>
            </a:r>
            <a:r>
              <a:rPr lang="ru-RU" sz="1400" dirty="0" err="1" smtClean="0"/>
              <a:t>Савватеева</a:t>
            </a:r>
            <a:r>
              <a:rPr lang="ru-RU" sz="1400" dirty="0" smtClean="0"/>
              <a:t> Д.А., Зайцева А.С. (Россия, Детский сад № 112, г. Ярославль) РАЗВИТИЕ СИСТЕМЫ ДЕТСКО-РОДИТЕЛЬСКИХ УНИВЕРСИТЕТОВ В РАМКАХ ВЗАИМОДЕЙСТВИЯ УЧРЕЖДЕНИЙ ДОШКОЛЬНОГО ОБРАЗОВАНИЯ ЧЕРЕЗ ОРГАНИЗАЦИЮ МАССОВЫХ ФИЗКУЛЬТУРНЫХ МЕРОПРИЯТИЙ</a:t>
            </a:r>
          </a:p>
          <a:p>
            <a:pPr lvl="0"/>
            <a:r>
              <a:rPr lang="ru-RU" sz="1400" dirty="0" smtClean="0"/>
              <a:t>Румянцева В.С. (Россия, Детский сад № 16, г. Ярославль) ИСПОЛЬЗОВАНИЕ НЕТРАДИЦИОННОГО ОБОРУДОВАНИЯ ДЛЯ ЗАНЯТИЙ ФИЗИЧЕСКОЙ КУЛЬТУРОЙ В ДЕТСКОМ САДУ</a:t>
            </a:r>
          </a:p>
          <a:p>
            <a:pPr lvl="0"/>
            <a:r>
              <a:rPr lang="ru-RU" sz="1400" dirty="0" smtClean="0"/>
              <a:t>Щербак А.П. (Россия, Институт развития образования, г. Ярославль) ОРГАНИЗАЦИЯ РЕГИОНАЛЬНЫХ СЛЕТОВ ИНСТРУКТОРОВ ПО ФИЗИЧЕСКОЙ КУЛЬТУРЕ ДЛЯ КООРДИНАЦИИ ДЕЯТЕЛЬНОСТИ ПО РЕШЕНИЮ АКТУАЛЬНЫХ ПРОБЛЕМ ФИЗИЧЕСКОГО ВОСПИТАНИЯ ДЕТЕЙ</a:t>
            </a:r>
            <a:endParaRPr lang="ru-RU" sz="1400" dirty="0"/>
          </a:p>
        </p:txBody>
      </p:sp>
      <p:pic>
        <p:nvPicPr>
          <p:cNvPr id="34818" name="image2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511218" y="257176"/>
            <a:ext cx="132835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9"/>
            <a:ext cx="10911839" cy="83335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508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Межмуниципальные мероприятия РМО ИФКДОО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pic>
        <p:nvPicPr>
          <p:cNvPr id="6" name="Рисунок 5" descr="C:\Users\scherbak\Documents\ЯИРО\РМО ИФКДОО\эмблема\эмблема РМО ИФКДОО.bmp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" y="200026"/>
            <a:ext cx="1100138" cy="10429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42912" y="1417588"/>
            <a:ext cx="114014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A52D36"/>
                </a:solidFill>
              </a:rPr>
              <a:t>Участие в </a:t>
            </a:r>
            <a:r>
              <a:rPr lang="ru-RU" b="1" dirty="0" err="1" smtClean="0">
                <a:solidFill>
                  <a:srgbClr val="A52D36"/>
                </a:solidFill>
              </a:rPr>
              <a:t>вебинарах</a:t>
            </a:r>
            <a:r>
              <a:rPr lang="ru-RU" b="1" dirty="0" smtClean="0">
                <a:solidFill>
                  <a:srgbClr val="A52D36"/>
                </a:solidFill>
              </a:rPr>
              <a:t> по адаптивной физической культуре </a:t>
            </a:r>
          </a:p>
          <a:p>
            <a:r>
              <a:rPr lang="ru-RU" b="1" dirty="0" smtClean="0">
                <a:solidFill>
                  <a:srgbClr val="A52D36"/>
                </a:solidFill>
              </a:rPr>
              <a:t>21 апреля - 15 июня 2020 года </a:t>
            </a:r>
          </a:p>
          <a:p>
            <a:r>
              <a:rPr lang="ru-RU" dirty="0" smtClean="0"/>
              <a:t>Инструкторы по физической культуры ДОО Ярославской области осуществляют</a:t>
            </a:r>
          </a:p>
          <a:p>
            <a:r>
              <a:rPr lang="ru-RU" dirty="0" smtClean="0"/>
              <a:t>дополнительное профессиональное образования, участвуя в </a:t>
            </a:r>
            <a:r>
              <a:rPr lang="ru-RU" dirty="0" err="1" smtClean="0"/>
              <a:t>вебинарах</a:t>
            </a:r>
            <a:r>
              <a:rPr lang="ru-RU" dirty="0" smtClean="0"/>
              <a:t> по адаптивной физической культуре.</a:t>
            </a:r>
          </a:p>
          <a:p>
            <a:r>
              <a:rPr lang="ru-RU" dirty="0" err="1" smtClean="0"/>
              <a:t>Вебинары</a:t>
            </a:r>
            <a:r>
              <a:rPr lang="ru-RU" dirty="0" smtClean="0"/>
              <a:t> проводятся в рамках физкультурно-оздоровительная программы  благотворительного фонда «Дом </a:t>
            </a:r>
            <a:r>
              <a:rPr lang="ru-RU" dirty="0" err="1" smtClean="0"/>
              <a:t>Роналда</a:t>
            </a:r>
            <a:r>
              <a:rPr lang="ru-RU" dirty="0" smtClean="0"/>
              <a:t> </a:t>
            </a:r>
            <a:r>
              <a:rPr lang="ru-RU" dirty="0" err="1" smtClean="0"/>
              <a:t>Макдоналда</a:t>
            </a:r>
            <a:r>
              <a:rPr lang="ru-RU" dirty="0" smtClean="0"/>
              <a:t>» .</a:t>
            </a:r>
            <a:endParaRPr lang="ru-RU" b="1" dirty="0"/>
          </a:p>
        </p:txBody>
      </p:sp>
      <p:pic>
        <p:nvPicPr>
          <p:cNvPr id="12" name="Рисунок 11" descr="http://csridi.ru/sites/default/files/field/image/pic_24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858501" y="206987"/>
            <a:ext cx="871537" cy="149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28699" y="3272163"/>
            <a:ext cx="8086726" cy="239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9"/>
            <a:ext cx="10911839" cy="83335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508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Межмуниципальные мероприятия РМО ИФКДОО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pic>
        <p:nvPicPr>
          <p:cNvPr id="6" name="Рисунок 5" descr="C:\Users\scherbak\Documents\ЯИРО\РМО ИФКДОО\эмблема\эмблема РМО ИФКДОО.bmp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" y="200026"/>
            <a:ext cx="1100138" cy="10429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42912" y="1417588"/>
            <a:ext cx="114014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A52D36"/>
                </a:solidFill>
              </a:rPr>
              <a:t>Участие в VII Всероссийском </a:t>
            </a:r>
            <a:r>
              <a:rPr lang="ru-RU" dirty="0" err="1" smtClean="0">
                <a:solidFill>
                  <a:srgbClr val="A52D36"/>
                </a:solidFill>
              </a:rPr>
              <a:t>онлайн</a:t>
            </a:r>
            <a:r>
              <a:rPr lang="ru-RU" dirty="0" smtClean="0">
                <a:solidFill>
                  <a:srgbClr val="A52D36"/>
                </a:solidFill>
              </a:rPr>
              <a:t> форуме-конференции «Воспитателей России» </a:t>
            </a:r>
          </a:p>
          <a:p>
            <a:r>
              <a:rPr lang="ru-RU" dirty="0" smtClean="0">
                <a:solidFill>
                  <a:srgbClr val="A52D36"/>
                </a:solidFill>
              </a:rPr>
              <a:t>по теме </a:t>
            </a:r>
            <a:r>
              <a:rPr lang="ru-RU" b="1" dirty="0" smtClean="0">
                <a:solidFill>
                  <a:srgbClr val="A52D36"/>
                </a:solidFill>
              </a:rPr>
              <a:t>«Здоровые дети – здоровое будущее»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rgbClr val="A52D36"/>
                </a:solidFill>
              </a:rPr>
              <a:t>в рамках Московского международного салона образования. </a:t>
            </a:r>
          </a:p>
          <a:p>
            <a:r>
              <a:rPr lang="ru-RU" b="1" dirty="0" smtClean="0">
                <a:solidFill>
                  <a:srgbClr val="A52D36"/>
                </a:solidFill>
              </a:rPr>
              <a:t>27 апреля 2020 года</a:t>
            </a:r>
          </a:p>
          <a:p>
            <a:r>
              <a:rPr lang="ru-RU" dirty="0" smtClean="0"/>
              <a:t>Организатор – Всероссийская общественная организация содействия развитию профессиональной сферы дошкольного образования «Воспитатели России» при поддержке Фонда президентских грантов провела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00775" y="3217814"/>
            <a:ext cx="5700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Участвовал 341 педагогов Ярославской области.</a:t>
            </a:r>
          </a:p>
          <a:p>
            <a:r>
              <a:rPr lang="ru-RU" dirty="0" smtClean="0"/>
              <a:t>Одним из спикеров форума выступил заведующий кафедрой физической культуры и безопасности жизнедеятельности ГАУ ДПО ЯО ИРО </a:t>
            </a:r>
            <a:r>
              <a:rPr lang="ru-RU" b="1" dirty="0" smtClean="0"/>
              <a:t>Щербак А.П.</a:t>
            </a:r>
            <a:r>
              <a:rPr lang="ru-RU" dirty="0" smtClean="0"/>
              <a:t> с темой </a:t>
            </a:r>
            <a:r>
              <a:rPr lang="ru-RU" b="1" dirty="0" smtClean="0"/>
              <a:t>«Формирование физической культуры личности ребенка»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1174" y="3057525"/>
            <a:ext cx="5017559" cy="300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D:\Саша\Воспитатели России\логотип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564852" y="268013"/>
            <a:ext cx="1290818" cy="1324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9"/>
            <a:ext cx="10911839" cy="83335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508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Межмуниципальные мероприятия РМО ИФКДОО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pic>
        <p:nvPicPr>
          <p:cNvPr id="6" name="Рисунок 5" descr="C:\Users\scherbak\Documents\ЯИРО\РМО ИФКДОО\эмблема\эмблема РМО ИФКДОО.bmp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" y="200026"/>
            <a:ext cx="1100138" cy="10429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42912" y="1417588"/>
            <a:ext cx="11401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Вебинар</a:t>
            </a:r>
            <a:r>
              <a:rPr lang="ru-RU" b="1" dirty="0" smtClean="0">
                <a:solidFill>
                  <a:srgbClr val="C00000"/>
                </a:solidFill>
              </a:rPr>
              <a:t> «Обобщение опыта и перспектив проектной деятельности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 организации двигательной активности детей в современных условиях»</a:t>
            </a:r>
          </a:p>
          <a:p>
            <a:r>
              <a:rPr lang="ru-RU" b="1" dirty="0" smtClean="0">
                <a:solidFill>
                  <a:srgbClr val="A52D36"/>
                </a:solidFill>
              </a:rPr>
              <a:t>20 мая 2020 года</a:t>
            </a:r>
          </a:p>
          <a:p>
            <a:r>
              <a:rPr lang="ru-RU" dirty="0" smtClean="0"/>
              <a:t>Организатор – кафедра физической культуры и безопасности жизнедеятельности ГАУ ДПО ЯО ИРО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29399" y="3217814"/>
            <a:ext cx="52720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вебинаре</a:t>
            </a:r>
            <a:r>
              <a:rPr lang="ru-RU" dirty="0" smtClean="0"/>
              <a:t> приняли участие </a:t>
            </a:r>
          </a:p>
          <a:p>
            <a:r>
              <a:rPr lang="ru-RU" b="1" dirty="0" smtClean="0"/>
              <a:t>89 педагогов Ярославской области</a:t>
            </a:r>
            <a:r>
              <a:rPr lang="ru-RU" dirty="0" smtClean="0"/>
              <a:t> (г. Ярославль, г. Рыбинск, г. Переславль-Залесский, </a:t>
            </a:r>
            <a:r>
              <a:rPr lang="ru-RU" dirty="0" err="1" smtClean="0"/>
              <a:t>Даниловский</a:t>
            </a:r>
            <a:r>
              <a:rPr lang="ru-RU" dirty="0" smtClean="0"/>
              <a:t>, </a:t>
            </a:r>
            <a:r>
              <a:rPr lang="ru-RU" dirty="0" err="1" smtClean="0"/>
              <a:t>Любимский</a:t>
            </a:r>
            <a:r>
              <a:rPr lang="ru-RU" dirty="0" smtClean="0"/>
              <a:t>, </a:t>
            </a:r>
            <a:r>
              <a:rPr lang="ru-RU" dirty="0" err="1" smtClean="0"/>
              <a:t>Мышкинский</a:t>
            </a:r>
            <a:r>
              <a:rPr lang="ru-RU" dirty="0" smtClean="0"/>
              <a:t>, Некрасовский, Ростовский, </a:t>
            </a:r>
            <a:r>
              <a:rPr lang="ru-RU" dirty="0" err="1" smtClean="0"/>
              <a:t>Тутаевский</a:t>
            </a:r>
            <a:r>
              <a:rPr lang="ru-RU" dirty="0" smtClean="0"/>
              <a:t>, </a:t>
            </a:r>
            <a:r>
              <a:rPr lang="ru-RU" dirty="0" err="1" smtClean="0"/>
              <a:t>Угличский</a:t>
            </a:r>
            <a:r>
              <a:rPr lang="ru-RU" dirty="0" smtClean="0"/>
              <a:t> муниципальные районы) </a:t>
            </a:r>
          </a:p>
          <a:p>
            <a:r>
              <a:rPr lang="ru-RU" dirty="0" smtClean="0"/>
              <a:t>и </a:t>
            </a:r>
            <a:r>
              <a:rPr lang="ru-RU" b="1" dirty="0" smtClean="0"/>
              <a:t>8 педагогов</a:t>
            </a:r>
            <a:r>
              <a:rPr lang="ru-RU" dirty="0" smtClean="0"/>
              <a:t> Московской области.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289" y="257502"/>
            <a:ext cx="1210165" cy="11771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3889" y="2981575"/>
            <a:ext cx="6074495" cy="3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815</Words>
  <Application>Microsoft Office PowerPoint</Application>
  <PresentationFormat>Произвольный</PresentationFormat>
  <Paragraphs>132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User</cp:lastModifiedBy>
  <cp:revision>54</cp:revision>
  <dcterms:created xsi:type="dcterms:W3CDTF">2017-01-30T13:00:35Z</dcterms:created>
  <dcterms:modified xsi:type="dcterms:W3CDTF">2020-06-04T08:12:38Z</dcterms:modified>
  <cp:contentStatus/>
</cp:coreProperties>
</file>