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62" r:id="rId4"/>
    <p:sldId id="265" r:id="rId5"/>
    <p:sldId id="266" r:id="rId6"/>
    <p:sldId id="267" r:id="rId7"/>
    <p:sldId id="268" r:id="rId8"/>
    <p:sldId id="269" r:id="rId9"/>
    <p:sldId id="271" r:id="rId10"/>
    <p:sldId id="270" r:id="rId11"/>
    <p:sldId id="272" r:id="rId12"/>
    <p:sldId id="276" r:id="rId13"/>
    <p:sldId id="279" r:id="rId14"/>
    <p:sldId id="280" r:id="rId15"/>
    <p:sldId id="281" r:id="rId16"/>
    <p:sldId id="273" r:id="rId17"/>
    <p:sldId id="278" r:id="rId18"/>
    <p:sldId id="282" r:id="rId19"/>
    <p:sldId id="275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D36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72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67" y="510194"/>
            <a:ext cx="2249003" cy="27194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62270" y="1508667"/>
            <a:ext cx="89100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</a:t>
            </a:r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регионального методического объединения учителей физической культуры </a:t>
            </a:r>
          </a:p>
          <a:p>
            <a:pPr algn="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Ярославской области</a:t>
            </a:r>
          </a:p>
          <a:p>
            <a:pPr algn="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за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2018-2019 учебный год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24" y="133004"/>
            <a:ext cx="1421476" cy="1411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1539500" y="423948"/>
            <a:ext cx="10652500" cy="1012925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8839" y="270749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 РМО УФК за 2018-2019 учебный	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295143"/>
              </p:ext>
            </p:extLst>
          </p:nvPr>
        </p:nvGraphicFramePr>
        <p:xfrm>
          <a:off x="890062" y="1698137"/>
          <a:ext cx="6993009" cy="4941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5" imgW="8019856" imgH="5667139" progId="AcroExch.Document.DC">
                  <p:embed/>
                </p:oleObj>
              </mc:Choice>
              <mc:Fallback>
                <p:oleObj name="Acrobat Document" r:id="rId5" imgW="8019856" imgH="56671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0062" y="1698137"/>
                        <a:ext cx="6993009" cy="4941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62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24" y="133004"/>
            <a:ext cx="1421476" cy="1411934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1539500" y="423948"/>
            <a:ext cx="10652500" cy="1012925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8839" y="270749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 РМО УФК за 2018-2019 учебный	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9500" y="995249"/>
            <a:ext cx="7270030" cy="569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24" y="133004"/>
            <a:ext cx="1421476" cy="1411934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1539500" y="423948"/>
            <a:ext cx="10652500" cy="1012925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8839" y="270749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 РМО УФК за 2018-2019 учебный	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61" y="1522912"/>
            <a:ext cx="8070257" cy="1370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61" y="2893325"/>
            <a:ext cx="8028636" cy="360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24" y="133004"/>
            <a:ext cx="1421476" cy="1411934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1539500" y="423948"/>
            <a:ext cx="10652500" cy="1012925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8839" y="270749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 РМО УФК за 2018-2019 учебный	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702" y="2489602"/>
            <a:ext cx="6717593" cy="4319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7239" y="1560794"/>
            <a:ext cx="6537277" cy="158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24" y="133004"/>
            <a:ext cx="1421476" cy="1411934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1539500" y="423948"/>
            <a:ext cx="10652500" cy="1012925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8839" y="270749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 РМО УФК за 2018-2019 учебный	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61" y="1590072"/>
            <a:ext cx="8291457" cy="14397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216" y="3074937"/>
            <a:ext cx="8245002" cy="29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24" y="133004"/>
            <a:ext cx="1421476" cy="1411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1539500" y="423948"/>
            <a:ext cx="10652500" cy="1012925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8839" y="270749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 РМО УФК за 2018-2019 учебный	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899" y="1835882"/>
            <a:ext cx="10560723" cy="248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24" y="133004"/>
            <a:ext cx="1421476" cy="1411934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1539500" y="423948"/>
            <a:ext cx="10652500" cy="1012925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8839" y="270749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 РМО УФК за 2018-2019 учебный	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62" y="1590072"/>
            <a:ext cx="10131136" cy="4196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24" y="133004"/>
            <a:ext cx="1421476" cy="1411934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1539500" y="423948"/>
            <a:ext cx="10652500" cy="1012925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8839" y="270749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 РМО УФК за 2018-2019 учебный	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62" y="1633149"/>
            <a:ext cx="8593812" cy="12738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5779" y="2906972"/>
            <a:ext cx="6816141" cy="388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24" y="133004"/>
            <a:ext cx="1421476" cy="1411934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1539500" y="423948"/>
            <a:ext cx="10652500" cy="1012925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8839" y="270749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 РМО УФК за 2018-2019 учебный	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61" y="1567505"/>
            <a:ext cx="10085423" cy="4328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24" y="133004"/>
            <a:ext cx="1421476" cy="14119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8839" y="270749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 РМО УФК за 2018-2019 учебный	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9500" y="1032932"/>
            <a:ext cx="7346805" cy="5587332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1539500" y="423948"/>
            <a:ext cx="10652500" cy="1012925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0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8839" y="270749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 РМО УФК за 2018-2019 учебный	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24" y="133004"/>
            <a:ext cx="1421476" cy="14119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576" y="1590072"/>
            <a:ext cx="7178724" cy="504796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724853" y="4755338"/>
            <a:ext cx="3148878" cy="166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078182" y="4632789"/>
            <a:ext cx="1795549" cy="166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739" y="1032541"/>
            <a:ext cx="5745707" cy="1887011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539500" y="423948"/>
            <a:ext cx="10652500" cy="1012925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8839" y="270749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 РМО УФК за 2018-2019 учебный	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24" y="133004"/>
            <a:ext cx="1421476" cy="14119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275" y="2905252"/>
            <a:ext cx="2474071" cy="34883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1310" y="1012309"/>
            <a:ext cx="5745707" cy="849127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539500" y="423948"/>
            <a:ext cx="10652500" cy="1012925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3833" y="2221170"/>
            <a:ext cx="8054999" cy="819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3834" y="3012294"/>
            <a:ext cx="8054999" cy="7767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3835" y="3789027"/>
            <a:ext cx="8054998" cy="7479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3835" y="4518716"/>
            <a:ext cx="8054999" cy="77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8839" y="270749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 РМО УФК за 2018-2019 учебный	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24" y="133004"/>
            <a:ext cx="1421476" cy="14119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275" y="2905252"/>
            <a:ext cx="2474071" cy="34883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1310" y="1012309"/>
            <a:ext cx="5745707" cy="849127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539500" y="423948"/>
            <a:ext cx="10652500" cy="1012925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1499" y="2025234"/>
            <a:ext cx="7683690" cy="7316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5147" y="2770495"/>
            <a:ext cx="7670042" cy="955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5147" y="3725837"/>
            <a:ext cx="7670042" cy="11347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5148" y="4860620"/>
            <a:ext cx="7670042" cy="7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2993" y="1908480"/>
            <a:ext cx="4383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 РМО УФК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 2018-2019 учебный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24" y="133004"/>
            <a:ext cx="1421476" cy="1411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1306" y="0"/>
            <a:ext cx="7110485" cy="691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2993" y="1908480"/>
            <a:ext cx="4383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 РМО УФК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 2018-2019 учебный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24" y="133004"/>
            <a:ext cx="1421476" cy="14119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7082" y="0"/>
            <a:ext cx="8107982" cy="68580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084394" y="313899"/>
            <a:ext cx="4039737" cy="136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8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24" y="133004"/>
            <a:ext cx="1421476" cy="1411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9499" y="1727816"/>
            <a:ext cx="9837077" cy="3622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>
            <a:off x="1539500" y="423948"/>
            <a:ext cx="10652500" cy="1012925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8839" y="270749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 РМО УФК за 2018-2019 учебный	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24" y="133004"/>
            <a:ext cx="1421476" cy="14119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8839" y="270749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 РМО УФК за 2018-2019 учебный	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8839" y="990278"/>
            <a:ext cx="10247789" cy="5867722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>
            <a:off x="1539500" y="423949"/>
            <a:ext cx="10652500" cy="66787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92824" y="5895833"/>
            <a:ext cx="4394579" cy="9621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24" y="133004"/>
            <a:ext cx="1421476" cy="1411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674" y="1698137"/>
            <a:ext cx="11089632" cy="1695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1539500" y="423948"/>
            <a:ext cx="10652500" cy="1012925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8839" y="270749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 РМО УФК за 2018-2019 учебный	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674" y="3597208"/>
            <a:ext cx="4089054" cy="297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124</Words>
  <Application>Microsoft Office PowerPoint</Application>
  <PresentationFormat>Произвольный</PresentationFormat>
  <Paragraphs>24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1_Тема Office</vt:lpstr>
      <vt:lpstr>2_Тема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Наталья Николаевна Новикова</cp:lastModifiedBy>
  <cp:revision>40</cp:revision>
  <dcterms:created xsi:type="dcterms:W3CDTF">2017-01-30T13:00:35Z</dcterms:created>
  <dcterms:modified xsi:type="dcterms:W3CDTF">2019-12-03T09:34:21Z</dcterms:modified>
  <cp:contentStatus/>
</cp:coreProperties>
</file>