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ня" initials="А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3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3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1-13T21:42:05.220" idx="2">
    <p:pos x="187" y="4085"/>
    <p:text>аг</p:text>
  </p:cm>
  <p:cm authorId="0" dt="2019-01-13T21:55:25.574" idx="3">
    <p:pos x="10" y="10"/>
    <p:text/>
  </p:cm>
  <p:cm authorId="0" dt="2019-01-13T21:55:47.961" idx="4">
    <p:pos x="146" y="146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B5399-12D2-4321-811A-B38A3B09F0E7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1D040-C3CC-4595-B379-F7F6443107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28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94BF7-0D17-4229-A508-0C703283489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0EF05-0850-42EF-AA75-F0B8EC1B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9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0EF05-0850-42EF-AA75-F0B8EC1B468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C77E-C6C5-430D-8122-A9890A3128AF}" type="datetime1">
              <a:rPr lang="ru-RU" smtClean="0"/>
              <a:pPr/>
              <a:t>18.02.2019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CF12-012F-495F-B154-7E1AF9BA6C48}" type="datetime1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4E9D-6A5A-4195-8EEF-A0DAA5FC9900}" type="datetime1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5F3A-6317-4A22-A8BB-E3BC0592C671}" type="datetime1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5E03-62E6-4BE1-9EF7-7034A65D266F}" type="datetime1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64FA-C688-49CD-80BB-2D1162D4D45A}" type="datetime1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F03A-F44E-4BBA-BE3B-329CE9DF8526}" type="datetime1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796-D5ED-4D77-94BC-1343C429BA6C}" type="datetime1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2376-7A74-48F5-8154-18CD7E136EE0}" type="datetime1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36EA-14C2-4F79-85B9-81E9C5A166BE}" type="datetime1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0B4D-CC53-4C6D-AF0D-385F8472C2F3}" type="datetime1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0943FF-38D9-4726-8A8C-0CDA5E801084}" type="datetime1">
              <a:rPr lang="ru-RU" smtClean="0"/>
              <a:pPr/>
              <a:t>18.02.2019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Старков А.Г. г.Ярославль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&#1087;&#1072;&#1087;&#1082;&#1072;4" TargetMode="Externa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корригирующих гимнастических  упражнений при сколиозе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589240"/>
            <a:ext cx="6228184" cy="2880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Подготовил  Старков А.Г  СШ № 48  г. Ярославль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86636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Ассиметричные корригирующие упражнения носят локальный и направлена непосредственно на коррекцию вершины искривления  позвоночника.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8640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образный сколиоз: правосторонний грудной, левосторонний поясничный.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Аня\Desktop\правосторонний грудной левосторонний поясничный 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2016224" cy="3744416"/>
          </a:xfrm>
          <a:prstGeom prst="rect">
            <a:avLst/>
          </a:prstGeom>
          <a:noFill/>
        </p:spPr>
      </p:pic>
      <p:pic>
        <p:nvPicPr>
          <p:cNvPr id="1027" name="Picture 3" descr="C:\Users\Аня\Desktop\правосторонний грудной левосторонний поясничный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1944216" cy="3744416"/>
          </a:xfrm>
          <a:prstGeom prst="rect">
            <a:avLst/>
          </a:prstGeom>
          <a:noFill/>
        </p:spPr>
      </p:pic>
      <p:pic>
        <p:nvPicPr>
          <p:cNvPr id="1028" name="Picture 4" descr="C:\Users\Аня\Desktop\правосторонний грудной левосторонний поясничный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2016224" cy="3744416"/>
          </a:xfrm>
          <a:prstGeom prst="rect">
            <a:avLst/>
          </a:prstGeom>
          <a:noFill/>
        </p:spPr>
      </p:pic>
      <p:pic>
        <p:nvPicPr>
          <p:cNvPr id="1029" name="Picture 5" descr="C:\Users\Аня\Desktop\правосторонний грудной левосторонний поясничный 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924944"/>
            <a:ext cx="2160240" cy="3744416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я\Desktop\правосторонний грудной левосторонний поясничный 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2520280" cy="4176464"/>
          </a:xfrm>
          <a:prstGeom prst="rect">
            <a:avLst/>
          </a:prstGeom>
          <a:noFill/>
        </p:spPr>
      </p:pic>
      <p:pic>
        <p:nvPicPr>
          <p:cNvPr id="2052" name="Picture 4" descr="C:\Users\Аня\Desktop\правосторонний грудной левосторонний поясничный 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2448272" cy="4176464"/>
          </a:xfrm>
          <a:prstGeom prst="rect">
            <a:avLst/>
          </a:prstGeom>
          <a:noFill/>
        </p:spPr>
      </p:pic>
      <p:pic>
        <p:nvPicPr>
          <p:cNvPr id="2053" name="Picture 5" descr="C:\Users\Аня\Desktop\правосторонний грудной левосторонний поясничный 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2736304" cy="41764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14182" y="3244334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hlinkClick r:id="rId5" action="ppaction://hlinkfile"/>
              </a:rPr>
              <a:t>папка4</a:t>
            </a:r>
            <a:endParaRPr lang="ru-RU">
              <a:hlinkClick r:id="rId5" action="ppaction://hlinkfile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flipV="1">
            <a:off x="395536" y="1700808"/>
            <a:ext cx="8352928" cy="4104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981075"/>
            <a:ext cx="8229600" cy="5762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Левосторонний грудной сколиоз.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Аня\Desktop\левосторонний грудной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088232" cy="4032448"/>
          </a:xfrm>
          <a:prstGeom prst="rect">
            <a:avLst/>
          </a:prstGeom>
          <a:noFill/>
        </p:spPr>
      </p:pic>
      <p:pic>
        <p:nvPicPr>
          <p:cNvPr id="1027" name="Picture 3" descr="C:\Users\Аня\Desktop\левосторонний грудной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2135510" cy="4032448"/>
          </a:xfrm>
          <a:prstGeom prst="rect">
            <a:avLst/>
          </a:prstGeom>
          <a:noFill/>
        </p:spPr>
      </p:pic>
      <p:pic>
        <p:nvPicPr>
          <p:cNvPr id="1028" name="Picture 4" descr="C:\Users\Аня\Desktop\левосторонний грудной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1944216" cy="4032448"/>
          </a:xfrm>
          <a:prstGeom prst="rect">
            <a:avLst/>
          </a:prstGeom>
          <a:noFill/>
        </p:spPr>
      </p:pic>
      <p:pic>
        <p:nvPicPr>
          <p:cNvPr id="1029" name="Picture 5" descr="C:\Users\Аня\Desktop\левосторонний грудной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700808"/>
            <a:ext cx="2232248" cy="4032448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я\Desktop\левосторонний грудной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448272" cy="4203848"/>
          </a:xfrm>
          <a:prstGeom prst="rect">
            <a:avLst/>
          </a:prstGeom>
          <a:noFill/>
        </p:spPr>
      </p:pic>
      <p:pic>
        <p:nvPicPr>
          <p:cNvPr id="1027" name="Picture 3" descr="C:\Users\Аня\Desktop\левосторонний грудной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2520280" cy="4176464"/>
          </a:xfrm>
          <a:prstGeom prst="rect">
            <a:avLst/>
          </a:prstGeom>
          <a:noFill/>
        </p:spPr>
      </p:pic>
      <p:pic>
        <p:nvPicPr>
          <p:cNvPr id="1028" name="Picture 4" descr="C:\Users\Аня\Desktop\левосторонний грудной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2736304" cy="4176464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40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Правосторонний грудопоясничный сколиоз.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Аня\Desktop\правосторонний грудо-поясничный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1628800"/>
            <a:ext cx="2592288" cy="4392488"/>
          </a:xfrm>
          <a:prstGeom prst="rect">
            <a:avLst/>
          </a:prstGeom>
          <a:noFill/>
        </p:spPr>
      </p:pic>
      <p:pic>
        <p:nvPicPr>
          <p:cNvPr id="2051" name="Picture 3" descr="C:\Users\Аня\Desktop\правосторонний грудо-поясничный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2592288" cy="4392488"/>
          </a:xfrm>
          <a:prstGeom prst="rect">
            <a:avLst/>
          </a:prstGeom>
          <a:noFill/>
        </p:spPr>
      </p:pic>
      <p:pic>
        <p:nvPicPr>
          <p:cNvPr id="2052" name="Picture 4" descr="C:\Users\Аня\Desktop\правосторонний грудо-поясничный 3аjp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9" y="1628800"/>
            <a:ext cx="2808311" cy="4392488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я\Desktop\правосторонний грудо-поясничный 4 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736304" cy="4392488"/>
          </a:xfrm>
          <a:prstGeom prst="rect">
            <a:avLst/>
          </a:prstGeom>
          <a:noFill/>
        </p:spPr>
      </p:pic>
      <p:pic>
        <p:nvPicPr>
          <p:cNvPr id="3075" name="Picture 3" descr="C:\Users\Аня\Desktop\правосторонний грудо-поясничный 5 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520280" cy="4365104"/>
          </a:xfrm>
          <a:prstGeom prst="rect">
            <a:avLst/>
          </a:prstGeom>
          <a:noFill/>
        </p:spPr>
      </p:pic>
      <p:pic>
        <p:nvPicPr>
          <p:cNvPr id="3077" name="Picture 5" descr="C:\Users\Аня\Desktop\правосторонний грудо-поясничный 6 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5" y="1556792"/>
            <a:ext cx="2736305" cy="4346079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я\Desktop\фото\skolioz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48372"/>
            <a:ext cx="83058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616530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280" y="836712"/>
            <a:ext cx="6480720" cy="6021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365104"/>
            <a:ext cx="468052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Сколиоз- это прогрессирующее заболевание  позвоночного столба , характеризующееся дугообразным искривлением во фронтальной  плоскости и  скручиванием позвоночника вокруг вертикальной оси (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торсия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298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 увеличивающие гибкость  позвоночника (повороты, наклоны, скручивания).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приводящие к растягиванию  позвоночника (висы).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увеличивающие  компрессию позвоночника (прыжки, работа с отягощениями).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форме искривления  делятся на две группе: простые (С-образные, локальные –поражающие один отдел позвоночника, тотальные- поражающие весь позвоночник ), сложные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образные, двумя отклонениями позвоночника в разных направлениях)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я\Desktop\Виды-сколиозов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584" y="3068960"/>
            <a:ext cx="6912768" cy="2948168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9328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тяжести клинической картины сколиозы имеют четыре степени: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229600" cy="41764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Сколиоз  1 степени – до 10 градусов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Сколиоз  2степени  -  от 11 до 25 градусов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Сколиоз  3 степени -  от 26 до 50 градусов 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Сколиоз  4 степени  - более 50 градусов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я\Desktop\f13-300x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7488832" cy="2743572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343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Задачи гимнастики: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5050904" cy="476780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мышечного корсета, удерживающего позвоночный столб (симметричные упражнения).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Мобилизация дуги искривленного отдела   позвоночника, препятствующая         прогрессированию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сколиотической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болезни (ассиметричные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-корригирующие упражнения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).                                                                                  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Picture 5" descr="C:\Users\Аня\Desktop\slide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3114675" cy="41703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Симметричные упражнения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Способствуют воспитанию правильной осанки, нормализации дыхания, создание мышечного корсета.</a:t>
            </a:r>
          </a:p>
        </p:txBody>
      </p:sp>
      <p:pic>
        <p:nvPicPr>
          <p:cNvPr id="1026" name="Picture 2" descr="C:\Users\Аня\Desktop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4176464" cy="2577480"/>
          </a:xfrm>
          <a:prstGeom prst="rect">
            <a:avLst/>
          </a:prstGeom>
          <a:noFill/>
        </p:spPr>
      </p:pic>
      <p:pic>
        <p:nvPicPr>
          <p:cNvPr id="1027" name="Picture 3" descr="C:\Users\Аня\Desktop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3816424" cy="2592288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я\Desktop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960440" cy="2448272"/>
          </a:xfrm>
          <a:prstGeom prst="rect">
            <a:avLst/>
          </a:prstGeom>
          <a:noFill/>
        </p:spPr>
      </p:pic>
      <p:pic>
        <p:nvPicPr>
          <p:cNvPr id="2051" name="Picture 3" descr="C:\Users\Аня\Desktop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816424" cy="2448272"/>
          </a:xfrm>
          <a:prstGeom prst="rect">
            <a:avLst/>
          </a:prstGeom>
          <a:noFill/>
        </p:spPr>
      </p:pic>
      <p:pic>
        <p:nvPicPr>
          <p:cNvPr id="2052" name="Picture 4" descr="C:\Users\Аня\Desktop\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3960440" cy="2520280"/>
          </a:xfrm>
          <a:prstGeom prst="rect">
            <a:avLst/>
          </a:prstGeom>
          <a:noFill/>
        </p:spPr>
      </p:pic>
      <p:pic>
        <p:nvPicPr>
          <p:cNvPr id="2053" name="Picture 5" descr="C:\Users\Аня\Desktop\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816424" cy="252028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ня\Desktop\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816424" cy="2448271"/>
          </a:xfrm>
          <a:prstGeom prst="rect">
            <a:avLst/>
          </a:prstGeom>
          <a:noFill/>
        </p:spPr>
      </p:pic>
      <p:pic>
        <p:nvPicPr>
          <p:cNvPr id="3076" name="Picture 4" descr="C:\Users\Аня\Desktop\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124745"/>
            <a:ext cx="3744416" cy="2448271"/>
          </a:xfrm>
          <a:prstGeom prst="rect">
            <a:avLst/>
          </a:prstGeom>
          <a:noFill/>
        </p:spPr>
      </p:pic>
      <p:pic>
        <p:nvPicPr>
          <p:cNvPr id="3077" name="Picture 5" descr="C:\Users\Аня\Desktop\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3816424" cy="2578943"/>
          </a:xfrm>
          <a:prstGeom prst="rect">
            <a:avLst/>
          </a:prstGeom>
          <a:noFill/>
        </p:spPr>
      </p:pic>
      <p:pic>
        <p:nvPicPr>
          <p:cNvPr id="3078" name="Picture 6" descr="C:\Users\Аня\Desktop\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3744416" cy="2592288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Старков А.Г. г.Ярославль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1092</TotalTime>
  <Words>291</Words>
  <Application>Microsoft Office PowerPoint</Application>
  <PresentationFormat>Экран (4:3)</PresentationFormat>
  <Paragraphs>42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Использование корригирующих гимнастических  упражнений при сколиозе</vt:lpstr>
      <vt:lpstr>Сколиоз- это прогрессирующее заболевание  позвоночного столба , характеризующееся дугообразным искривлением во фронтальной  плоскости и  скручиванием позвоночника вокруг вертикальной оси (торсия)</vt:lpstr>
      <vt:lpstr>Противопоказания</vt:lpstr>
      <vt:lpstr>По форме искривления  делятся на две группе: простые (С-образные, локальные –поражающие один отдел позвоночника, тотальные- поражающие весь позвоночник ), сложные (S- образные, двумя отклонениями позвоночника в разных направлениях)</vt:lpstr>
      <vt:lpstr>По тяжести клинической картины сколиозы имеют четыре степени:</vt:lpstr>
      <vt:lpstr>         Задачи гимнастики:</vt:lpstr>
      <vt:lpstr>Симметричные упражнения</vt:lpstr>
      <vt:lpstr>Презентация PowerPoint</vt:lpstr>
      <vt:lpstr>Презентация PowerPoint</vt:lpstr>
      <vt:lpstr>Ассиметричные корригирующие упражнения носят локальный и направлена непосредственно на коррекцию вершины искривления  позвоночника.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Лечебная физкультура при сколиозе</dc:title>
  <dc:creator>Аня</dc:creator>
  <cp:lastModifiedBy>Наталья Николаевна Новикова</cp:lastModifiedBy>
  <cp:revision>99</cp:revision>
  <dcterms:created xsi:type="dcterms:W3CDTF">2018-12-31T12:35:25Z</dcterms:created>
  <dcterms:modified xsi:type="dcterms:W3CDTF">2019-02-18T07:54:29Z</dcterms:modified>
</cp:coreProperties>
</file>