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4" r:id="rId2"/>
    <p:sldId id="270" r:id="rId3"/>
    <p:sldId id="269" r:id="rId4"/>
    <p:sldId id="284" r:id="rId5"/>
    <p:sldId id="287" r:id="rId6"/>
    <p:sldId id="285" r:id="rId7"/>
    <p:sldId id="286" r:id="rId8"/>
    <p:sldId id="272" r:id="rId9"/>
    <p:sldId id="275" r:id="rId10"/>
    <p:sldId id="276" r:id="rId11"/>
    <p:sldId id="277" r:id="rId12"/>
    <p:sldId id="280" r:id="rId13"/>
    <p:sldId id="282" r:id="rId14"/>
    <p:sldId id="283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94660"/>
  </p:normalViewPr>
  <p:slideViewPr>
    <p:cSldViewPr>
      <p:cViewPr varScale="1">
        <p:scale>
          <a:sx n="101" d="100"/>
          <a:sy n="101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microsoft.com/office/2007/relationships/hdphoto" Target="../media/hdphoto14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microsoft.com/office/2007/relationships/hdphoto" Target="../media/hdphoto15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2.wdp"/><Relationship Id="rId5" Type="http://schemas.openxmlformats.org/officeDocument/2006/relationships/image" Target="../media/image51.png"/><Relationship Id="rId4" Type="http://schemas.microsoft.com/office/2007/relationships/hdphoto" Target="../media/hdphoto2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Relationship Id="rId9" Type="http://schemas.openxmlformats.org/officeDocument/2006/relationships/image" Target="../media/image19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microsoft.com/office/2007/relationships/hdphoto" Target="../media/hdphoto15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jpeg"/><Relationship Id="rId18" Type="http://schemas.microsoft.com/office/2007/relationships/hdphoto" Target="../media/hdphoto20.wdp"/><Relationship Id="rId3" Type="http://schemas.microsoft.com/office/2007/relationships/hdphoto" Target="../media/hdphoto16.wdp"/><Relationship Id="rId7" Type="http://schemas.microsoft.com/office/2007/relationships/hdphoto" Target="../media/hdphoto17.wdp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image" Target="../media/image37.png"/><Relationship Id="rId16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microsoft.com/office/2007/relationships/hdphoto" Target="../media/hdphoto19.wdp"/><Relationship Id="rId10" Type="http://schemas.microsoft.com/office/2007/relationships/hdphoto" Target="../media/hdphoto18.wdp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9524" r="952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9524" r="952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000" r="95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000" r="95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9524" r="952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0000" r="95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9459" r="95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9294"/>
            <a:ext cx="3528392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Автогородок\Скриншоты\jmImn6u6Oj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9294"/>
            <a:ext cx="2195736" cy="219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³Ð¸Ð±Ð´Ð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-33777"/>
            <a:ext cx="2340957" cy="2135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5545" y="2564904"/>
            <a:ext cx="62491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Автогородок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теории 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мосток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sun9-54.userapi.com/c850624/v850624301/3804e/AXwNJvMTka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970" y="4350839"/>
            <a:ext cx="2528892" cy="2477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5742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2. «Пешеход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пассажир» </a:t>
            </a:r>
            <a:endParaRPr lang="ru-RU" sz="2800" b="1" dirty="0"/>
          </a:p>
        </p:txBody>
      </p:sp>
      <p:pic>
        <p:nvPicPr>
          <p:cNvPr id="10242" name="Picture 2" descr="https://sun9-35.userapi.com/c855632/v855632167/e1fc2/v37mxUup7X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2695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ана Бельских\Desktop\Фото Автогородок\ДС 5 Занятие 2. 23.08.19\IMG_36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55770"/>
            <a:ext cx="4224859" cy="28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ана Бельских\Desktop\Фото Автогородок\ДС 10 Занятие 3. 30.08.19\IMG_45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05755"/>
            <a:ext cx="4269512" cy="28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ана Бельских\Desktop\IMG_48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598" y="3717032"/>
            <a:ext cx="406569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19" y="260648"/>
            <a:ext cx="5573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3. «Пешеход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водитель»</a:t>
            </a:r>
          </a:p>
        </p:txBody>
      </p:sp>
      <p:pic>
        <p:nvPicPr>
          <p:cNvPr id="5123" name="Picture 3" descr="F:\Автогородок\ГИБДД\IMG_42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" y="3933056"/>
            <a:ext cx="438741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Автогородок\ГИБДД\IMG_43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6" y="949411"/>
            <a:ext cx="4346037" cy="28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ана Бельских\Desktop\IMG_39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379" y="913838"/>
            <a:ext cx="3910085" cy="28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ана Бельских\Desktop\IMG_42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379" y="4000169"/>
            <a:ext cx="3910085" cy="27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5.userapi.com/c858420/v858420404/546c9/nmBJbS2Rnx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F:\Автогородок\ГИБДД\IMG_4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345" y="0"/>
            <a:ext cx="568356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6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Результаты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483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учащихся.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дошкольного возраста и 127 детей начальных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разных школ города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повышение уровня знаний детей в области Правил дорожного движения.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втогородок\Скриншоты\Screenshot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27" y="4828034"/>
            <a:ext cx="7560840" cy="20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Автогородок\Скриншоты\Screenshot_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3812"/>
            <a:ext cx="423045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Автогородок\Скриншоты\Screenshot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481" y="73813"/>
            <a:ext cx="443100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2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Результаты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728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164406"/>
            <a:ext cx="7272808" cy="24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6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Площадка </a:t>
            </a:r>
            <a:r>
              <a:rPr lang="ru-RU" b="1" i="1" dirty="0" err="1" smtClean="0"/>
              <a:t>Автогородок</a:t>
            </a:r>
            <a:endParaRPr lang="ru-RU" b="1" i="1" dirty="0"/>
          </a:p>
        </p:txBody>
      </p:sp>
      <p:pic>
        <p:nvPicPr>
          <p:cNvPr id="2050" name="Picture 2" descr="https://sun9-25.userapi.com/c855632/v855632367/df626/nqYrd14RrV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3985" y="1772816"/>
            <a:ext cx="6603138" cy="49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8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898" y="260648"/>
            <a:ext cx="78235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количества детей, являющихся виновниками ДТП, через отработку практических навыков поведения участников дорожного движения на площадке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Автогородок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Разработать программу и конспекты практических занятий по формированию у детей навыков поведения участников дорожного движения.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Оснастить практические занятия необходимым оборудованием.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Реализовать программу практических занятий на площадке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Автогородок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15 августа-15 сентября 2019 г.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8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азработаны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Правил дорожного движения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 и пассажир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 и водитель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9-4.userapi.com/c851320/v851320005/19c092/MtntISNrU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75660"/>
            <a:ext cx="7416824" cy="41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0933" y="260648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Лана Бельских\Desktop\Фото Автогородок\P_20190909_115857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2664297" cy="368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ана Бельских\Desktop\Фото Автогородок\P_20190909_120329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3108105" cy="37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ана Бельских\Desktop\Фото Автогородок\P_20190909_120037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246" y="3828875"/>
            <a:ext cx="4248472" cy="300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1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средства гранта было закуплено оборудование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4125" indent="-442913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самокатов;</a:t>
            </a:r>
          </a:p>
          <a:p>
            <a:pPr marL="1254125" indent="-442913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велосипедов;</a:t>
            </a:r>
          </a:p>
          <a:p>
            <a:pPr marL="1254125" indent="-442913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фишек;</a:t>
            </a:r>
          </a:p>
          <a:p>
            <a:pPr marL="1254125" indent="-442913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жилетов из светоотражающей ткани.</a:t>
            </a:r>
          </a:p>
        </p:txBody>
      </p:sp>
      <p:pic>
        <p:nvPicPr>
          <p:cNvPr id="2050" name="Picture 2" descr="C:\Users\Лана Бельских\Desktop\Фото Автогородок\P_20190909_124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189188"/>
            <a:ext cx="6624736" cy="41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32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5338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Напечатано: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удостоверений о прохождении курса занятий для детей;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благодарностей;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блокнотов.</a:t>
            </a:r>
          </a:p>
        </p:txBody>
      </p:sp>
      <p:pic>
        <p:nvPicPr>
          <p:cNvPr id="8194" name="Picture 2" descr="https://sun9-52.userapi.com/c851320/v851320005/19c07e/WOn2SSgxUh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8" y="2060848"/>
            <a:ext cx="6624736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5008"/>
          </a:xfrm>
        </p:spPr>
        <p:txBody>
          <a:bodyPr>
            <a:noAutofit/>
          </a:bodyPr>
          <a:lstStyle/>
          <a:p>
            <a:r>
              <a:rPr lang="ru-RU" sz="3200" b="1" dirty="0"/>
              <a:t>О</a:t>
            </a:r>
            <a:r>
              <a:rPr lang="ru-RU" sz="3200" b="1" dirty="0" smtClean="0"/>
              <a:t>бучение </a:t>
            </a:r>
            <a:r>
              <a:rPr lang="ru-RU" sz="3200" b="1" dirty="0"/>
              <a:t>волонтеров </a:t>
            </a:r>
            <a:r>
              <a:rPr lang="ru-RU" sz="3200" b="1" dirty="0" smtClean="0"/>
              <a:t>- членов </a:t>
            </a:r>
            <a:r>
              <a:rPr lang="ru-RU" sz="3200" b="1" dirty="0"/>
              <a:t>отряда «Юный инспектор дорожного движения»</a:t>
            </a:r>
          </a:p>
        </p:txBody>
      </p:sp>
      <p:pic>
        <p:nvPicPr>
          <p:cNvPr id="7170" name="Picture 2" descr="https://sun9-22.userapi.com/c851320/v851320005/19bff7/1y21_q1NZ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05" y="1844824"/>
            <a:ext cx="4393232" cy="29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ана Бельских\Desktop\Фото Автогородок\P_20190909_125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921708"/>
            <a:ext cx="5220072" cy="29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ана Бельских\Desktop\Фото Автогородок\P_20190909_1254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81697"/>
            <a:ext cx="3600400" cy="29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52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1. «В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Правил дорожного движения» </a:t>
            </a:r>
            <a:endParaRPr lang="ru-RU" b="1" dirty="0"/>
          </a:p>
        </p:txBody>
      </p:sp>
      <p:pic>
        <p:nvPicPr>
          <p:cNvPr id="4100" name="Picture 4" descr="https://sun9-37.userapi.com/c858420/v858420404/54739/wBqVgzbRFy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28107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5.userapi.com/c858420/v858420404/54767/iIEZlzaBs-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7274"/>
            <a:ext cx="428107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38.userapi.com/c851320/v851320005/19c028/51Vg7rfpL2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286" y="997274"/>
            <a:ext cx="428107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Автогородок\Школа 10\IMG_51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904" y="4060089"/>
            <a:ext cx="4324456" cy="274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216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Площадка Автогородок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волонтеров - членов отряда «Юный инспектор дорожного движения»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  <vt:lpstr>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Наталья Николаевна Новикова</cp:lastModifiedBy>
  <cp:revision>44</cp:revision>
  <dcterms:created xsi:type="dcterms:W3CDTF">2017-11-06T09:36:21Z</dcterms:created>
  <dcterms:modified xsi:type="dcterms:W3CDTF">2019-09-16T09:26:26Z</dcterms:modified>
</cp:coreProperties>
</file>