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06" r:id="rId3"/>
    <p:sldId id="312" r:id="rId4"/>
    <p:sldId id="309" r:id="rId5"/>
    <p:sldId id="319" r:id="rId6"/>
    <p:sldId id="320" r:id="rId7"/>
    <p:sldId id="313" r:id="rId8"/>
    <p:sldId id="284" r:id="rId9"/>
    <p:sldId id="286" r:id="rId10"/>
    <p:sldId id="292" r:id="rId11"/>
    <p:sldId id="296" r:id="rId12"/>
    <p:sldId id="293" r:id="rId13"/>
    <p:sldId id="310" r:id="rId14"/>
    <p:sldId id="311" r:id="rId15"/>
    <p:sldId id="307" r:id="rId16"/>
    <p:sldId id="308" r:id="rId17"/>
    <p:sldId id="315" r:id="rId18"/>
    <p:sldId id="314" r:id="rId19"/>
    <p:sldId id="318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62" autoAdjust="0"/>
    <p:restoredTop sz="94660"/>
  </p:normalViewPr>
  <p:slideViewPr>
    <p:cSldViewPr snapToGrid="0">
      <p:cViewPr varScale="1">
        <p:scale>
          <a:sx n="52" d="100"/>
          <a:sy n="52" d="100"/>
        </p:scale>
        <p:origin x="78" y="13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58314" y="431799"/>
            <a:ext cx="9547653" cy="3102233"/>
          </a:xfrm>
        </p:spPr>
        <p:txBody>
          <a:bodyPr>
            <a:no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ru-RU" sz="6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ЯРОСЛАВСКИЙ МУНИЦИПАЛЬНЫЙ РАЙОН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Руководитель МО Смирнова А.В. </a:t>
            </a:r>
          </a:p>
          <a:p>
            <a:pPr algn="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старший 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воспитатель, инструктор по ФК</a:t>
            </a:r>
          </a:p>
          <a:p>
            <a:pPr algn="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МДОУ №5 «Гнёздышко» ЯМР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042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76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01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1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98854"/>
            <a:ext cx="8911687" cy="700216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КВН по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валеологии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7342" y="708454"/>
            <a:ext cx="8053552" cy="604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16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39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20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iro.yar.ru/fileadmin/_processed_/e/5/csm_29-11-17-f2_d3331bf5e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7568" y="238897"/>
            <a:ext cx="9728886" cy="64090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275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6736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9109" y="0"/>
            <a:ext cx="58937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6462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gifq.ru/wp-content/uploads/2015/10/Schastya...-1024x768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1867" y="70022"/>
            <a:ext cx="9050638" cy="678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887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2732" y="51092"/>
            <a:ext cx="9071189" cy="680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53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64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682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49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9806" y="84284"/>
            <a:ext cx="5420498" cy="677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382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055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2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86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30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73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449</TotalTime>
  <Words>12</Words>
  <Application>Microsoft Office PowerPoint</Application>
  <PresentationFormat>Широкоэкранный</PresentationFormat>
  <Paragraphs>5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Century Gothic</vt:lpstr>
      <vt:lpstr>Times New Roman</vt:lpstr>
      <vt:lpstr>Wingdings 3</vt:lpstr>
      <vt:lpstr>Легкий дым</vt:lpstr>
      <vt:lpstr>ЯРОСЛАВСКИЙ МУНИЦИПАЛЬНЫЙ РАЙОН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КВН по валеологии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Светлана Юрьевна Белянчева</cp:lastModifiedBy>
  <cp:revision>35</cp:revision>
  <dcterms:created xsi:type="dcterms:W3CDTF">2017-05-24T11:21:28Z</dcterms:created>
  <dcterms:modified xsi:type="dcterms:W3CDTF">2018-09-25T11:40:10Z</dcterms:modified>
</cp:coreProperties>
</file>