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0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5589240"/>
            <a:ext cx="2916832" cy="12687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МОУ ЦДТ «Горизонт»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1" y="33536"/>
            <a:ext cx="8171017" cy="12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рисунки\отчетный ко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3176"/>
            <a:ext cx="7813625" cy="54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9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kern="50" dirty="0" smtClean="0">
                <a:latin typeface="Times New Roman"/>
                <a:ea typeface="DejaVu Sans"/>
              </a:rPr>
              <a:t>Дополнительные общеобразовательные общеразвивающие  программы: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kern="5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«Юный художник»  - </a:t>
            </a:r>
            <a:r>
              <a:rPr lang="ru-RU" sz="2400" i="1" kern="50" dirty="0" err="1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изодеятельность</a:t>
            </a: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400" i="1" kern="5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элементами декоративно-прикладного творчества </a:t>
            </a: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kern="5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«Ложкари» - </a:t>
            </a: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обучение  </a:t>
            </a:r>
            <a:r>
              <a:rPr lang="ru-RU" sz="2400" i="1" kern="5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игре на русских народных </a:t>
            </a: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инструментах;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«Веселая ритмика</a:t>
            </a: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 -общефизическая подготовка;</a:t>
            </a:r>
            <a:endParaRPr lang="ru-RU" sz="2400" i="1" kern="50" dirty="0" smtClean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«Этнические </a:t>
            </a:r>
            <a:r>
              <a:rPr lang="ru-RU" sz="2400" i="1" kern="5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400" i="1" kern="5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барабаны»- обучение игре на ударных инструментах.</a:t>
            </a:r>
            <a:endParaRPr lang="ru-RU" sz="2400" i="1" kern="50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Арсений 5 лет</a:t>
            </a:r>
          </a:p>
        </p:txBody>
      </p:sp>
      <p:pic>
        <p:nvPicPr>
          <p:cNvPr id="2050" name="Picture 2" descr="C:\Users\0D39~1\AppData\Local\Temp\Rar$DIa5136.23385\IMG_20200131_084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7184"/>
            <a:ext cx="4104456" cy="35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D39~1\AppData\Local\Temp\Rar$DIa5136.27495\IMG_20200601_163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0" y="2564904"/>
            <a:ext cx="4855435" cy="40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D39~1\AppData\Local\Temp\Rar$DIa5136.32672\IMG_20191206_084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4"/>
            <a:ext cx="5043435" cy="37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D39~1\AppData\Local\Temp\Rar$DIa5136.35796\IMG_20191227_084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34" y="1402803"/>
            <a:ext cx="3896824" cy="533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336704" cy="792088"/>
          </a:xfrm>
        </p:spPr>
        <p:txBody>
          <a:bodyPr>
            <a:normAutofit/>
          </a:bodyPr>
          <a:lstStyle/>
          <a:p>
            <a:r>
              <a:rPr lang="ru-RU" dirty="0"/>
              <a:t>Артур 12 лет</a:t>
            </a:r>
          </a:p>
        </p:txBody>
      </p:sp>
      <p:pic>
        <p:nvPicPr>
          <p:cNvPr id="4098" name="Picture 2" descr="C:\Users\0D39~1\AppData\Local\Temp\Rar$DIa3720.43252\IMG_20200601_17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68863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Катя 12 лет</a:t>
            </a:r>
            <a:endParaRPr lang="ru-RU" dirty="0"/>
          </a:p>
        </p:txBody>
      </p:sp>
      <p:pic>
        <p:nvPicPr>
          <p:cNvPr id="5122" name="Picture 2" descr="C:\Users\0D39~1\AppData\Local\Temp\Rar$DIa4444.49914\IMG_20181106_16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8368"/>
            <a:ext cx="5164495" cy="36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0D39~1\AppData\Local\Temp\Rar$DIa4444.3942\IMG_20181211_160940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07" y="1503080"/>
            <a:ext cx="3685338" cy="49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D39~1\AppData\Local\Temp\Rar$DIa4444.7991\IMG_20190219_162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3883235" cy="51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0D39~1\AppData\Local\Temp\Rar$DIa4444.10496\IMG_20200601_162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3000"/>
            <a:ext cx="410718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Амира 10 лет</a:t>
            </a:r>
            <a:endParaRPr lang="ru-RU" dirty="0"/>
          </a:p>
        </p:txBody>
      </p:sp>
      <p:pic>
        <p:nvPicPr>
          <p:cNvPr id="7171" name="Picture 3" descr="C:\Users\0D39~1\AppData\Local\Temp\Rar$DIa704.24029\IMG_20190329_172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763622" cy="39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0D39~1\AppData\Local\Temp\Rar$DIa704.20509\Screenshot_2019-02-12-20-32-03-603_com.google.android.apps.phot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480"/>
            <a:ext cx="4464496" cy="38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рисунки\2 отч. ко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84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рисунки\1 отч. кон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77416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86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М.А. Кириллова Директор  МОУ ЦДТ «Горизонт»</vt:lpstr>
      <vt:lpstr>Презентация PowerPoint</vt:lpstr>
      <vt:lpstr>Арсений 5 лет</vt:lpstr>
      <vt:lpstr>Презентация PowerPoint</vt:lpstr>
      <vt:lpstr>Артур 12 лет</vt:lpstr>
      <vt:lpstr>Катя 12 лет</vt:lpstr>
      <vt:lpstr>Презентация PowerPoint</vt:lpstr>
      <vt:lpstr>Амира 10 лет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  М.А. Кириллова</dc:title>
  <dc:creator>Марина</dc:creator>
  <cp:lastModifiedBy>Марина</cp:lastModifiedBy>
  <cp:revision>7</cp:revision>
  <dcterms:created xsi:type="dcterms:W3CDTF">2020-06-10T06:52:18Z</dcterms:created>
  <dcterms:modified xsi:type="dcterms:W3CDTF">2020-06-15T05:00:23Z</dcterms:modified>
</cp:coreProperties>
</file>