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  <p:sldId id="261" r:id="rId5"/>
    <p:sldId id="270" r:id="rId6"/>
    <p:sldId id="271" r:id="rId7"/>
    <p:sldId id="272" r:id="rId8"/>
    <p:sldId id="273" r:id="rId9"/>
    <p:sldId id="274" r:id="rId10"/>
    <p:sldId id="276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9"/>
                <c:pt idx="0">
                  <c:v>Ярославль</c:v>
                </c:pt>
                <c:pt idx="1">
                  <c:v>Ярославский МР</c:v>
                </c:pt>
                <c:pt idx="2">
                  <c:v>Ростовский МР</c:v>
                </c:pt>
                <c:pt idx="3">
                  <c:v>Гаврилов-Ямский МР</c:v>
                </c:pt>
                <c:pt idx="4">
                  <c:v>Переславль-Залесский</c:v>
                </c:pt>
                <c:pt idx="5">
                  <c:v>Даниловский МР</c:v>
                </c:pt>
                <c:pt idx="6">
                  <c:v>Рыбинск</c:v>
                </c:pt>
                <c:pt idx="7">
                  <c:v>Угличский МР</c:v>
                </c:pt>
                <c:pt idx="8">
                  <c:v>Тутаевский МР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30</c:v>
                </c:pt>
                <c:pt idx="1">
                  <c:v>8</c:v>
                </c:pt>
                <c:pt idx="2">
                  <c:v>14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6</c:v>
                </c:pt>
                <c:pt idx="7">
                  <c:v>2</c:v>
                </c:pt>
                <c:pt idx="8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30.11.2019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927653"/>
            <a:ext cx="9144000" cy="180473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Работа регионального методического объединения учителей-логопедов школ Ярославской области  в 2019 году</a:t>
            </a:r>
            <a:endParaRPr lang="ru-RU" sz="3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04670" y="4003588"/>
            <a:ext cx="3484606" cy="1254211"/>
          </a:xfrm>
        </p:spPr>
        <p:txBody>
          <a:bodyPr/>
          <a:lstStyle/>
          <a:p>
            <a:r>
              <a:rPr lang="ru-RU" dirty="0" smtClean="0"/>
              <a:t>ГАУ ДПО ЯО ИРО</a:t>
            </a:r>
          </a:p>
          <a:p>
            <a:r>
              <a:rPr lang="ru-RU" dirty="0" smtClean="0"/>
              <a:t>Ст. преподаватель КИО Отрошко Г.В.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4402" y="1143000"/>
            <a:ext cx="365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Вы с нами? </a:t>
            </a:r>
            <a:endParaRPr lang="ru-RU" sz="5400" dirty="0">
              <a:solidFill>
                <a:srgbClr val="A52D3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48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38200" y="720969"/>
            <a:ext cx="10515600" cy="545599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2019 г.  региональное методическое объединение учителей-логопедов школ Ярославской области работало третий  год</a:t>
            </a:r>
          </a:p>
          <a:p>
            <a:r>
              <a:rPr lang="ru-RU" dirty="0" smtClean="0"/>
              <a:t>В него вошли отдельные методические объединения школьных логопедов: </a:t>
            </a:r>
          </a:p>
          <a:p>
            <a:r>
              <a:rPr lang="ru-RU" dirty="0" smtClean="0"/>
              <a:t> методическое объединение  учителей-логопедов г. Ярославля  (руководитель учитель-логопед  средней школы № 83 г. Ярославля Кононова И.М.) , </a:t>
            </a:r>
          </a:p>
          <a:p>
            <a:r>
              <a:rPr lang="ru-RU" dirty="0" smtClean="0"/>
              <a:t>методическое объединение  учителей-логопедов школ  Ярославского муниципального района (руководитель учитель-логопед  Михайловской средней школы ЯМР </a:t>
            </a:r>
            <a:r>
              <a:rPr lang="ru-RU" dirty="0" err="1" smtClean="0"/>
              <a:t>Печникова</a:t>
            </a:r>
            <a:r>
              <a:rPr lang="ru-RU" dirty="0" smtClean="0"/>
              <a:t> О.А.)</a:t>
            </a:r>
          </a:p>
          <a:p>
            <a:r>
              <a:rPr lang="ru-RU" dirty="0" smtClean="0"/>
              <a:t> методическое объединение  учителей-логопедов школ, работающих по адаптированным основным общеобразовательным программам для детей с нарушениями интеллекта  (руководитель – учитель-логопед  «Ярославской школы-интерната № 8» </a:t>
            </a:r>
            <a:r>
              <a:rPr lang="ru-RU" dirty="0" err="1" smtClean="0"/>
              <a:t>Шишелева</a:t>
            </a:r>
            <a:r>
              <a:rPr lang="ru-RU" dirty="0" smtClean="0"/>
              <a:t> Е.В.), </a:t>
            </a:r>
          </a:p>
          <a:p>
            <a:r>
              <a:rPr lang="ru-RU" dirty="0" smtClean="0"/>
              <a:t>методическое объединение  учителей-логопедов Ростовского района Ярославской области (руководитель – учитель-логопед  Центра «Содействие» </a:t>
            </a:r>
            <a:r>
              <a:rPr lang="ru-RU" dirty="0" err="1" smtClean="0"/>
              <a:t>Барсукова</a:t>
            </a:r>
            <a:r>
              <a:rPr lang="ru-RU" dirty="0" smtClean="0"/>
              <a:t> М.В.).</a:t>
            </a:r>
          </a:p>
          <a:p>
            <a:r>
              <a:rPr lang="ru-RU" dirty="0" smtClean="0"/>
              <a:t>Методическое объединение школьных логопедов г. Рыбинска  (руководитель – учитель-логопед МОУ «Средняя школа № 3» г. Рыбинска Севрюгина А.В.)</a:t>
            </a:r>
          </a:p>
          <a:p>
            <a:r>
              <a:rPr lang="ru-RU" dirty="0" smtClean="0"/>
              <a:t>Кроме того, в состав РМО вошли учителя-логопеды районов, где нет своих методических объединений.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1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79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состав РМО  школьных учителей-логопедов входят  специалисты: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38200" y="1178169"/>
            <a:ext cx="5181600" cy="4998794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Ярославля</a:t>
            </a:r>
          </a:p>
          <a:p>
            <a:pPr lvl="0"/>
            <a:r>
              <a:rPr lang="ru-RU" dirty="0" smtClean="0"/>
              <a:t>Ростова</a:t>
            </a:r>
          </a:p>
          <a:p>
            <a:pPr lvl="0"/>
            <a:r>
              <a:rPr lang="ru-RU" dirty="0" smtClean="0"/>
              <a:t>Переславля-Залесского</a:t>
            </a:r>
          </a:p>
          <a:p>
            <a:pPr lvl="0"/>
            <a:r>
              <a:rPr lang="ru-RU" dirty="0" smtClean="0"/>
              <a:t>Гаврилов-Яма</a:t>
            </a:r>
          </a:p>
          <a:p>
            <a:pPr lvl="0"/>
            <a:r>
              <a:rPr lang="ru-RU" dirty="0" smtClean="0"/>
              <a:t>Данилова</a:t>
            </a:r>
          </a:p>
          <a:p>
            <a:pPr lvl="0"/>
            <a:r>
              <a:rPr lang="ru-RU" dirty="0" smtClean="0"/>
              <a:t>Рыбинска</a:t>
            </a:r>
          </a:p>
          <a:p>
            <a:pPr lvl="0"/>
            <a:r>
              <a:rPr lang="ru-RU" dirty="0" smtClean="0"/>
              <a:t>Углича</a:t>
            </a:r>
          </a:p>
          <a:p>
            <a:pPr lvl="0"/>
            <a:r>
              <a:rPr lang="ru-RU" dirty="0" smtClean="0"/>
              <a:t>Ярославского, Рыбинского, </a:t>
            </a:r>
            <a:r>
              <a:rPr lang="ru-RU" dirty="0" err="1" smtClean="0"/>
              <a:t>Тутаевского</a:t>
            </a:r>
            <a:r>
              <a:rPr lang="ru-RU" dirty="0" smtClean="0"/>
              <a:t>,  </a:t>
            </a:r>
            <a:r>
              <a:rPr lang="ru-RU" dirty="0" err="1" smtClean="0"/>
              <a:t>Переславского</a:t>
            </a:r>
            <a:r>
              <a:rPr lang="ru-RU" dirty="0" smtClean="0"/>
              <a:t>,  Даниловского, Ростовского муниципальных районов области.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897563" y="1231900"/>
          <a:ext cx="5456237" cy="4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9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484243"/>
            <a:ext cx="4475922" cy="469272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За 2019 г. РМО  школьных учителей-логопедов провело информационно-методические семинары, которые в общей сложности, посетило более 150 специалистов. </a:t>
            </a:r>
          </a:p>
          <a:p>
            <a:r>
              <a:rPr lang="ru-RU" sz="2200" dirty="0" smtClean="0"/>
              <a:t>Мы знакомились с организацией логопедической работы в различных образовательных учреждениях области, побывали на открытых уроках и  занятиях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O G V\Desktop\ПЛАНЫ - ОТЧЁТЫ\Фотоконкурс\9a5X2sktmg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135" y="914767"/>
            <a:ext cx="2591930" cy="1943948"/>
          </a:xfrm>
          <a:prstGeom prst="rect">
            <a:avLst/>
          </a:prstGeom>
          <a:noFill/>
        </p:spPr>
      </p:pic>
      <p:pic>
        <p:nvPicPr>
          <p:cNvPr id="1027" name="Picture 3" descr="C:\Users\O G V\Desktop\ПЛАНЫ - ОТЧЁТЫ\Фотоконкурс\MAihy20wT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143" y="3413136"/>
            <a:ext cx="2661086" cy="1995815"/>
          </a:xfrm>
          <a:prstGeom prst="rect">
            <a:avLst/>
          </a:prstGeom>
          <a:noFill/>
        </p:spPr>
      </p:pic>
      <p:pic>
        <p:nvPicPr>
          <p:cNvPr id="9218" name="Picture 2" descr="http://www.iro.yar.ru/fileadmin/user_upload/31-01-kioi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0926" y="985649"/>
            <a:ext cx="2614144" cy="1960608"/>
          </a:xfrm>
          <a:prstGeom prst="rect">
            <a:avLst/>
          </a:prstGeom>
          <a:noFill/>
        </p:spPr>
      </p:pic>
      <p:pic>
        <p:nvPicPr>
          <p:cNvPr id="9220" name="Picture 4" descr="http://www.iro.yar.ru/fileadmin/user_upload/31-01-kioi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6239" y="3591340"/>
            <a:ext cx="2517912" cy="1888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 РМО приняли участие: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межрегиональной научно-практической конференции «Эффективные стратегии помощи людям с РАС и другими ментальными нарушениями», </a:t>
            </a:r>
          </a:p>
          <a:p>
            <a:r>
              <a:rPr lang="ru-RU" dirty="0" smtClean="0"/>
              <a:t>в конференциях, проводимых ИРО, ЯГПУ им. К.Д. Ушинского, межрегиональной лабораторией «Педагогика сельской школы» Научного центра РАО, созданного при ЯГПУ им. К.Д. Ушинского, </a:t>
            </a:r>
          </a:p>
          <a:p>
            <a:r>
              <a:rPr lang="ru-RU" dirty="0" smtClean="0"/>
              <a:t>«Дне дефектолога» в г. Ростове, </a:t>
            </a:r>
          </a:p>
          <a:p>
            <a:r>
              <a:rPr lang="ru-RU" dirty="0" smtClean="0"/>
              <a:t> в работе различных семинаров  в </a:t>
            </a:r>
            <a:r>
              <a:rPr lang="ru-RU" dirty="0" smtClean="0"/>
              <a:t>Москве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Приняли участие с мастер-классом в фестивале педагогических идей  «</a:t>
            </a:r>
            <a:r>
              <a:rPr lang="ru-RU" dirty="0" err="1" smtClean="0"/>
              <a:t>Логофест</a:t>
            </a:r>
            <a:r>
              <a:rPr lang="ru-RU" dirty="0" smtClean="0"/>
              <a:t>» в Москве.</a:t>
            </a:r>
            <a:endParaRPr lang="ru-RU" dirty="0" smtClean="0"/>
          </a:p>
        </p:txBody>
      </p:sp>
      <p:pic>
        <p:nvPicPr>
          <p:cNvPr id="5" name="Picture 3" descr="C:\Users\O G V\Desktop\5qKqtiITrd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444" y="1600338"/>
            <a:ext cx="2115234" cy="4351338"/>
          </a:xfrm>
          <a:prstGeom prst="rect">
            <a:avLst/>
          </a:prstGeom>
          <a:noFill/>
        </p:spPr>
      </p:pic>
      <p:pic>
        <p:nvPicPr>
          <p:cNvPr id="7" name="Picture 4" descr="C:\Users\O G V\Desktop\KyplUUoze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4574" y="1258957"/>
            <a:ext cx="1703732" cy="2271642"/>
          </a:xfrm>
          <a:prstGeom prst="rect">
            <a:avLst/>
          </a:prstGeom>
          <a:noFill/>
        </p:spPr>
      </p:pic>
      <p:pic>
        <p:nvPicPr>
          <p:cNvPr id="8" name="Picture 2" descr="C:\Users\O G V\Desktop\NS-0bEk9ep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151" y="3816624"/>
            <a:ext cx="1764196" cy="2352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190461" cy="4351338"/>
          </a:xfrm>
        </p:spPr>
        <p:txBody>
          <a:bodyPr/>
          <a:lstStyle/>
          <a:p>
            <a:r>
              <a:rPr lang="ru-RU" dirty="0" smtClean="0"/>
              <a:t>Открытые занятия, мастер-классы, обмен опытом всегда вызывают живой интерес и отклик учителей-логопедов школ</a:t>
            </a:r>
            <a:endParaRPr lang="ru-RU" dirty="0"/>
          </a:p>
        </p:txBody>
      </p:sp>
      <p:pic>
        <p:nvPicPr>
          <p:cNvPr id="5" name="Picture 1" descr="C:\Users\O G V\Desktop\csm_DSC_8808_162877f4e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069" y="649357"/>
            <a:ext cx="3417767" cy="2278511"/>
          </a:xfrm>
          <a:prstGeom prst="rect">
            <a:avLst/>
          </a:prstGeom>
          <a:noFill/>
        </p:spPr>
      </p:pic>
      <p:pic>
        <p:nvPicPr>
          <p:cNvPr id="6" name="Picture 2" descr="C:\Users\O G V\Desktop\csm_DSC_8894_90a7b76a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7478" y="2324650"/>
            <a:ext cx="3750366" cy="2500244"/>
          </a:xfrm>
          <a:prstGeom prst="rect">
            <a:avLst/>
          </a:prstGeom>
          <a:noFill/>
        </p:spPr>
      </p:pic>
      <p:pic>
        <p:nvPicPr>
          <p:cNvPr id="7" name="Picture 3" descr="C:\Users\O G V\Desktop\csm_DSC_8943_9bbd5dfde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556" y="3922643"/>
            <a:ext cx="3632757" cy="242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948" y="3518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2019 году впервые мы провели региональный этап Всероссийского конкурса «Учитель-дефектолог России-2019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В конкурсе приняли участие  </a:t>
            </a:r>
            <a:r>
              <a:rPr lang="ru-RU" sz="2000" dirty="0" smtClean="0"/>
              <a:t>учителя-логопеды </a:t>
            </a:r>
            <a:r>
              <a:rPr lang="ru-RU" sz="2000" dirty="0" smtClean="0"/>
              <a:t>Ярославской области: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39687" y="2623931"/>
            <a:ext cx="38696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Паутова </a:t>
            </a:r>
            <a:r>
              <a:rPr lang="ru-RU" b="1" dirty="0" smtClean="0"/>
              <a:t>Татьяна Вячеславовна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 – логопед ГОУ ЯО Петровская школа-интернат , Ростовский МР</a:t>
            </a:r>
          </a:p>
          <a:p>
            <a:r>
              <a:rPr lang="ru-RU" b="1" dirty="0" err="1" smtClean="0"/>
              <a:t>Шишелева</a:t>
            </a:r>
            <a:r>
              <a:rPr lang="ru-RU" b="1" dirty="0" smtClean="0"/>
              <a:t> Елена Вячеславовна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учитель-логопед ГОУ ЯО «Ярославская школа-интернат № 8 им. Э.Н. </a:t>
            </a:r>
            <a:r>
              <a:rPr lang="ru-RU" dirty="0" err="1" smtClean="0"/>
              <a:t>Макшанцевой</a:t>
            </a:r>
            <a:r>
              <a:rPr lang="ru-RU" dirty="0" smtClean="0"/>
              <a:t>» г. </a:t>
            </a:r>
            <a:r>
              <a:rPr lang="ru-RU" dirty="0" smtClean="0"/>
              <a:t>Ярославль</a:t>
            </a:r>
          </a:p>
          <a:p>
            <a:r>
              <a:rPr lang="ru-RU" b="1" dirty="0" smtClean="0"/>
              <a:t>Петрова Светлана Николаевна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учитель-логопед МУ Центр психолого-педагогической и медико-социальной помощи «Стимул» </a:t>
            </a:r>
            <a:r>
              <a:rPr lang="ru-RU" dirty="0" err="1" smtClean="0"/>
              <a:t>Тутаевский</a:t>
            </a:r>
            <a:r>
              <a:rPr lang="ru-RU" dirty="0" smtClean="0"/>
              <a:t> муниципальный район Ярославская область</a:t>
            </a:r>
            <a:endParaRPr lang="ru-RU" dirty="0"/>
          </a:p>
        </p:txBody>
      </p:sp>
      <p:pic>
        <p:nvPicPr>
          <p:cNvPr id="37890" name="Picture 2" descr="C:\Users\O G V\Desktop\2019_defektolog-goda_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2783" y="1813030"/>
            <a:ext cx="1664052" cy="2496075"/>
          </a:xfrm>
          <a:prstGeom prst="rect">
            <a:avLst/>
          </a:prstGeom>
          <a:noFill/>
        </p:spPr>
      </p:pic>
      <p:pic>
        <p:nvPicPr>
          <p:cNvPr id="37891" name="Picture 3" descr="C:\Users\O G V\Desktop\2019_defektolog-goda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765" y="3333223"/>
            <a:ext cx="1945661" cy="2918488"/>
          </a:xfrm>
          <a:prstGeom prst="rect">
            <a:avLst/>
          </a:prstGeom>
          <a:noFill/>
        </p:spPr>
      </p:pic>
      <p:pic>
        <p:nvPicPr>
          <p:cNvPr id="1026" name="Picture 2" descr="C:\Users\O G V\Desktop\2019_defektolog-goda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2848" y="1764402"/>
            <a:ext cx="1768688" cy="2608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2-4 октября 219 года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В Москве завершился II Всероссийский конкурс "Учитель-дефектолог России" - 2019.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Лауреатом </a:t>
            </a:r>
            <a:r>
              <a:rPr lang="ru-RU" sz="2000" dirty="0" smtClean="0">
                <a:solidFill>
                  <a:srgbClr val="C00000"/>
                </a:solidFill>
              </a:rPr>
              <a:t>конкурса стала </a:t>
            </a:r>
            <a:r>
              <a:rPr lang="ru-RU" sz="2000" dirty="0" smtClean="0">
                <a:solidFill>
                  <a:srgbClr val="C00000"/>
                </a:solidFill>
              </a:rPr>
              <a:t>руководитель методического объединения учителей-логопедов коррекционных школ учитель-логопед </a:t>
            </a:r>
            <a:r>
              <a:rPr lang="ru-RU" sz="2000" dirty="0" smtClean="0">
                <a:solidFill>
                  <a:srgbClr val="C00000"/>
                </a:solidFill>
              </a:rPr>
              <a:t>ГОУ ЯО "Ярославская школа-интернат № 8 им. Э.Н. </a:t>
            </a:r>
            <a:r>
              <a:rPr lang="ru-RU" sz="2000" dirty="0" err="1" smtClean="0">
                <a:solidFill>
                  <a:srgbClr val="C00000"/>
                </a:solidFill>
              </a:rPr>
              <a:t>Макшанцевой</a:t>
            </a:r>
            <a:r>
              <a:rPr lang="ru-RU" sz="2000" dirty="0" smtClean="0">
                <a:solidFill>
                  <a:srgbClr val="C00000"/>
                </a:solidFill>
              </a:rPr>
              <a:t>" </a:t>
            </a:r>
            <a:r>
              <a:rPr lang="ru-RU" sz="2000" b="1" dirty="0" smtClean="0">
                <a:solidFill>
                  <a:srgbClr val="C00000"/>
                </a:solidFill>
              </a:rPr>
              <a:t>Е.В. </a:t>
            </a:r>
            <a:r>
              <a:rPr lang="ru-RU" sz="2000" b="1" dirty="0" err="1" smtClean="0">
                <a:solidFill>
                  <a:srgbClr val="C00000"/>
                </a:solidFill>
              </a:rPr>
              <a:t>Шишелева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r>
              <a:rPr lang="ru-RU" sz="2000" dirty="0" smtClean="0">
                <a:solidFill>
                  <a:srgbClr val="C00000"/>
                </a:solidFill>
              </a:rPr>
              <a:t> 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Поздравляем!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2093843"/>
            <a:ext cx="10515600" cy="4083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O G V\Desktop\Zwfx8XwXh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9721" y="2293731"/>
            <a:ext cx="2657890" cy="3543854"/>
          </a:xfrm>
          <a:prstGeom prst="rect">
            <a:avLst/>
          </a:prstGeom>
          <a:noFill/>
        </p:spPr>
      </p:pic>
      <p:pic>
        <p:nvPicPr>
          <p:cNvPr id="3075" name="Picture 3" descr="C:\Users\O G V\Desktop\yX6FKzVlv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0651" y="2292624"/>
            <a:ext cx="2677489" cy="3571461"/>
          </a:xfrm>
          <a:prstGeom prst="rect">
            <a:avLst/>
          </a:prstGeom>
          <a:noFill/>
        </p:spPr>
      </p:pic>
      <p:pic>
        <p:nvPicPr>
          <p:cNvPr id="3076" name="Picture 4" descr="C:\Users\O G V\Desktop\Pzwe7tcKe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9672" y="2311402"/>
            <a:ext cx="2739058" cy="365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Учителя-логопеды приняли участие в подготовке сборника</a:t>
            </a:r>
          </a:p>
          <a:p>
            <a:pPr>
              <a:buNone/>
            </a:pPr>
            <a:r>
              <a:rPr lang="ru-RU" dirty="0" smtClean="0"/>
              <a:t>По материалам Декады инклюзивного образования в Ярославской области 2019. </a:t>
            </a:r>
            <a:endParaRPr lang="ru-RU" dirty="0"/>
          </a:p>
        </p:txBody>
      </p:sp>
      <p:pic>
        <p:nvPicPr>
          <p:cNvPr id="7" name="Picture 1" descr="C:\Users\O G V\Desktop\qvTxd1nlW-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248" y="1825625"/>
            <a:ext cx="3263504" cy="435133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423</Words>
  <Application>Microsoft Office PowerPoint</Application>
  <PresentationFormat>Произвольный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1_Тема Office</vt:lpstr>
      <vt:lpstr>2_Тема Office</vt:lpstr>
      <vt:lpstr>Работа регионального методического объединения учителей-логопедов школ Ярославской области  в 2019 году</vt:lpstr>
      <vt:lpstr>Слайд 2</vt:lpstr>
      <vt:lpstr>В состав РМО  школьных учителей-логопедов входят  специалисты:   </vt:lpstr>
      <vt:lpstr>Слайд 4</vt:lpstr>
      <vt:lpstr>Специалисты РМО приняли участие:</vt:lpstr>
      <vt:lpstr>Слайд 6</vt:lpstr>
      <vt:lpstr>В 2019 году впервые мы провели региональный этап Всероссийского конкурса «Учитель-дефектолог России-2019</vt:lpstr>
      <vt:lpstr>2-4 октября 219 года  В Москве завершился II Всероссийский конкурс "Учитель-дефектолог России" - 2019.  Лауреатом конкурса стала руководитель методического объединения учителей-логопедов коррекционных школ учитель-логопед ГОУ ЯО "Ярославская школа-интернат № 8 им. Э.Н. Макшанцевой" Е.В. Шишелева.  Поздравляем!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O G V</cp:lastModifiedBy>
  <cp:revision>46</cp:revision>
  <dcterms:created xsi:type="dcterms:W3CDTF">2017-01-30T13:00:35Z</dcterms:created>
  <dcterms:modified xsi:type="dcterms:W3CDTF">2019-11-30T19:52:25Z</dcterms:modified>
  <cp:contentStatus/>
</cp:coreProperties>
</file>