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2" r:id="rId5"/>
    <p:sldId id="268" r:id="rId6"/>
    <p:sldId id="265" r:id="rId7"/>
    <p:sldId id="269" r:id="rId8"/>
    <p:sldId id="266" r:id="rId9"/>
    <p:sldId id="271" r:id="rId10"/>
    <p:sldId id="272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РМО учителей-логопедов ДОУ ЯО</a:t>
            </a:r>
          </a:p>
        </c:rich>
      </c:tx>
      <c:layout>
        <c:manualLayout>
          <c:xMode val="edge"/>
          <c:yMode val="edge"/>
          <c:x val="3.2052494799987764E-2"/>
          <c:y val="4.303809104038874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РМО учителей-логопедов ДОУ ЯО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Районные МО логопедов ДОУ г. Ярославля</c:v>
                </c:pt>
                <c:pt idx="1">
                  <c:v>МО логопедов  ДОУ г. Рыбинска</c:v>
                </c:pt>
                <c:pt idx="2">
                  <c:v>МО логопедов ДОУ Рыбинского МР</c:v>
                </c:pt>
                <c:pt idx="3">
                  <c:v>МО логопедов Гаврилов-Ямского района</c:v>
                </c:pt>
                <c:pt idx="4">
                  <c:v>МО логопедов ДОУ  Г. Углича </c:v>
                </c:pt>
                <c:pt idx="5">
                  <c:v>МО логопедов ДОУ г. Ростова</c:v>
                </c:pt>
                <c:pt idx="6">
                  <c:v>МО логопедов ДОУ г. Тутаева</c:v>
                </c:pt>
                <c:pt idx="7">
                  <c:v>МО логопедов ДОУ МР области</c:v>
                </c:pt>
                <c:pt idx="8">
                  <c:v>Другие участники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41222577673208"/>
          <c:y val="2.4298094696084779E-2"/>
          <c:w val="0.33537801047344951"/>
          <c:h val="0.944315869088801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927653"/>
            <a:ext cx="9144000" cy="180473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регионального методического объединения учителей-логопедов ДОУ Ярославской области  в 2018 году</a:t>
            </a:r>
            <a:endParaRPr lang="ru-RU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04670" y="4003588"/>
            <a:ext cx="3484606" cy="1254211"/>
          </a:xfrm>
        </p:spPr>
        <p:txBody>
          <a:bodyPr/>
          <a:lstStyle/>
          <a:p>
            <a:r>
              <a:rPr lang="ru-RU" dirty="0" smtClean="0"/>
              <a:t>ГАУ ДПО ЯО ИРО</a:t>
            </a:r>
          </a:p>
          <a:p>
            <a:r>
              <a:rPr lang="ru-RU" dirty="0" smtClean="0"/>
              <a:t>Ст. преподаватель КИО Отрошко Г.В.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396" y="997527"/>
            <a:ext cx="749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A52D36"/>
                </a:solidFill>
              </a:rPr>
              <a:t>Мы продолжаем...</a:t>
            </a:r>
            <a:endParaRPr lang="ru-RU" sz="5400" b="1" i="1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1026" name="Picture 2" descr="C:\Users\O G V\Desktop\ПЛАНЫ - ОТЧЁТЫ\флешмо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46" y="3225944"/>
            <a:ext cx="4310891" cy="2875598"/>
          </a:xfrm>
          <a:prstGeom prst="rect">
            <a:avLst/>
          </a:prstGeom>
          <a:noFill/>
        </p:spPr>
      </p:pic>
      <p:pic>
        <p:nvPicPr>
          <p:cNvPr id="2050" name="Picture 2" descr="http://www.iro.yar.ru/fileadmin/user_upload/30-12-kio-pobed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8488" y="345988"/>
            <a:ext cx="3018737" cy="4023154"/>
          </a:xfrm>
          <a:prstGeom prst="rect">
            <a:avLst/>
          </a:prstGeom>
          <a:noFill/>
        </p:spPr>
      </p:pic>
      <p:pic>
        <p:nvPicPr>
          <p:cNvPr id="2052" name="Picture 4" descr="http://www.iro.yar.ru/fileadmin/_processed_/0/a/csm_291118-mal-plen406_9a56c19d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8630" y="3208713"/>
            <a:ext cx="3733178" cy="2942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39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В 2018 году  было создано РМО учителей-логопедов дошкольных образовательных учреждений ЯО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49382" y="1396538"/>
            <a:ext cx="2859578" cy="4780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dirty="0" smtClean="0"/>
              <a:t>В состав РМО вошли  отдельные методические объединения дошкольных логопедов: 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192087" y="847899"/>
          <a:ext cx="8628611" cy="537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За 2018 г. учителя-логопеды ДОУ  в рамках работы РМО  приняли участие в работе информационно-методических семинаров, которые , в общей сложности, посетило более 100 специалистов. </a:t>
            </a:r>
          </a:p>
          <a:p>
            <a:r>
              <a:rPr lang="ru-RU" dirty="0" smtClean="0"/>
              <a:t>Мы знакомились с организацией логопедической работы в различных образовательных учреждениях области, побывали на открытых логопедических занятиях в  ДОУ, знакомились с новым оборудованием,  новыми технологиями логопедической работы с детьми.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326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548640"/>
            <a:ext cx="5181600" cy="5628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Специалисты РМО приняли участие в проведении стажировок для слушателей профессиональной переподготовки «Специальное дефектологическое образование» по направлению «Логопедия»: показали открытые логопедические занятия. В этой работе приняли участие: </a:t>
            </a:r>
          </a:p>
          <a:p>
            <a:r>
              <a:rPr lang="ru-RU" dirty="0" smtClean="0"/>
              <a:t>МДОУ «Детский сад № 209» г. Ярославля</a:t>
            </a:r>
          </a:p>
          <a:p>
            <a:r>
              <a:rPr lang="ru-RU" dirty="0" smtClean="0"/>
              <a:t>МДОУ Детский сад № 22 г. Ростова 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81891"/>
            <a:ext cx="5181600" cy="5595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Материалы, предоставленные учителями-логопедами МДОУ «Детский сад № 135» г. Ярославля,  МДОУ «Детский сад № 185» № г. Ярославля, МДОУ «Детский сад № 6» г. Ярославля  использовались для обучения слушателей программы профессиональной переподготовки «Специальное дефектологическое образование» по направлению «Логопедия»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Специалисты РМО   приняли   участие во Всероссийском совещании дефектологов в г. Ярославле, во Всероссийском семинаре-совещании в Центре лечебной педагогики в г. Пскове, в межрегиональном семинаре  в г. Костроме, в конференциях, проводимых ИРО, ЯГПУ им. К.Д. Ушинского, межрегиональной лабораторией «Педагогика сельской школы» Научного центра РАО, созданного при ЯГПУ им. К.Д. Ушинского, «Дне дефектолога» в г. </a:t>
            </a:r>
            <a:r>
              <a:rPr lang="ru-RU" dirty="0" err="1" smtClean="0"/>
              <a:t>Гаврилов-Яме</a:t>
            </a:r>
            <a:r>
              <a:rPr lang="ru-RU" dirty="0" smtClean="0"/>
              <a:t>,  в работе различных форумов в Москве. </a:t>
            </a:r>
            <a:endParaRPr lang="ru-RU" dirty="0"/>
          </a:p>
        </p:txBody>
      </p:sp>
      <p:pic>
        <p:nvPicPr>
          <p:cNvPr id="7170" name="Picture 2" descr="C:\Users\O G V\Documents\Галя\Гал.док\мои фотки\конференции\кострома\IMG_3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601" y="628405"/>
            <a:ext cx="3373908" cy="2530431"/>
          </a:xfrm>
          <a:prstGeom prst="rect">
            <a:avLst/>
          </a:prstGeom>
          <a:noFill/>
        </p:spPr>
      </p:pic>
      <p:pic>
        <p:nvPicPr>
          <p:cNvPr id="7172" name="Picture 4" descr="C:\Users\O G V\Documents\Галя\Гал.док\мои фотки\конференции\кострома\IMG_3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5965" y="2061556"/>
            <a:ext cx="3431427" cy="2573423"/>
          </a:xfrm>
          <a:prstGeom prst="rect">
            <a:avLst/>
          </a:prstGeom>
          <a:noFill/>
        </p:spPr>
      </p:pic>
      <p:pic>
        <p:nvPicPr>
          <p:cNvPr id="7173" name="Picture 5" descr="C:\Users\O G V\Documents\Галя\Гал.док\мои фотки\конференции\День дефектолога в гав яме\SC2_2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6281" y="4062421"/>
            <a:ext cx="3455213" cy="2288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Запомнилось нашим логопедам участие в Международном симпозиуме логопедов и </a:t>
            </a:r>
            <a:r>
              <a:rPr lang="ru-RU" sz="3200" dirty="0" err="1" smtClean="0"/>
              <a:t>фониатров</a:t>
            </a:r>
            <a:r>
              <a:rPr lang="ru-RU" sz="3200" dirty="0" smtClean="0"/>
              <a:t> в Московском педагогическом государственном университете 25 августа 2018 г.</a:t>
            </a:r>
            <a:endParaRPr lang="ru-RU" sz="3200" dirty="0"/>
          </a:p>
        </p:txBody>
      </p:sp>
      <p:pic>
        <p:nvPicPr>
          <p:cNvPr id="5122" name="Picture 2" descr="C:\Users\O G V\Desktop\ПЛАНЫ - ОТЧЁТЫ\к отчету 2018\Симпозиум\На сайт\2018-08-25 10-28-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883" y="2311212"/>
            <a:ext cx="5526553" cy="31086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31303">
            <a:off x="7946755" y="2142816"/>
            <a:ext cx="2793434" cy="39492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38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Учителя-логопеды ДОУ  области приняли активное участие в  региональном конкурсе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«Лучшая организация логопедической работы  в образовательной организации с детьми с ОВЗ» </a:t>
            </a:r>
            <a:r>
              <a:rPr lang="ru-RU" sz="2800" b="1" dirty="0" smtClean="0"/>
              <a:t>в номинациях: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0815"/>
            <a:ext cx="10515600" cy="3816148"/>
          </a:xfrm>
        </p:spPr>
        <p:txBody>
          <a:bodyPr>
            <a:normAutofit/>
          </a:bodyPr>
          <a:lstStyle/>
          <a:p>
            <a:r>
              <a:rPr lang="ru-RU" dirty="0" smtClean="0"/>
              <a:t>"Логопедическое занятие в  ДОУ«</a:t>
            </a:r>
          </a:p>
          <a:p>
            <a:r>
              <a:rPr lang="ru-RU" dirty="0" smtClean="0"/>
              <a:t>«Страничка учителя-логопеда на сайте образовательной организации»</a:t>
            </a:r>
          </a:p>
          <a:p>
            <a:pPr>
              <a:buNone/>
            </a:pPr>
            <a:r>
              <a:rPr lang="ru-RU" dirty="0" smtClean="0"/>
              <a:t>   В состав конкурсной комиссии, оценивавшей работы участников конкурса входили руководители методических объединений дошкольных логопедов, учителя-логопеды высшей квалификационной категории детских садов Ярославской области.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C00000"/>
                </a:solidFill>
              </a:rPr>
              <a:t>"Логопедическое занятие в ДОУ"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064029"/>
            <a:ext cx="5181600" cy="5112934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/>
          </a:p>
          <a:p>
            <a:r>
              <a:rPr lang="ru-RU" u="sng" dirty="0" smtClean="0">
                <a:solidFill>
                  <a:srgbClr val="C00000"/>
                </a:solidFill>
              </a:rPr>
              <a:t>Номинанты:</a:t>
            </a:r>
          </a:p>
          <a:p>
            <a:r>
              <a:rPr lang="ru-RU" sz="2600" dirty="0" err="1" smtClean="0"/>
              <a:t>Базванова</a:t>
            </a:r>
            <a:r>
              <a:rPr lang="ru-RU" sz="2600" dirty="0" smtClean="0"/>
              <a:t> Елена Николаевна - МДОУ ДС № 6 Ярославль</a:t>
            </a:r>
          </a:p>
          <a:p>
            <a:r>
              <a:rPr lang="ru-RU" sz="2600" dirty="0" smtClean="0"/>
              <a:t>Калинина Марина Владимировна - МДОУ ДС «Рябинка» Переславль-Залесский</a:t>
            </a:r>
          </a:p>
          <a:p>
            <a:r>
              <a:rPr lang="ru-RU" sz="2600" dirty="0" err="1" smtClean="0"/>
              <a:t>Мароухина</a:t>
            </a:r>
            <a:r>
              <a:rPr lang="ru-RU" sz="2600" dirty="0" smtClean="0"/>
              <a:t>  Екатерина Алексеевна - МДОУ  ДС № 185 г. Ярославль</a:t>
            </a:r>
          </a:p>
          <a:p>
            <a:r>
              <a:rPr lang="ru-RU" sz="2600" dirty="0" smtClean="0"/>
              <a:t>Федорова Мария Юрьевна - МДОУ ДС № 179 г.  Ярославль</a:t>
            </a:r>
          </a:p>
          <a:p>
            <a:r>
              <a:rPr lang="ru-RU" sz="2600" dirty="0" smtClean="0"/>
              <a:t>Юрасова Елена Викторовна - МДОУ «Детский сад № 135» г. Ярославль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349134"/>
            <a:ext cx="5181600" cy="62345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Победители: </a:t>
            </a:r>
          </a:p>
          <a:p>
            <a:pPr algn="ctr">
              <a:buNone/>
            </a:pPr>
            <a:r>
              <a:rPr lang="ru-RU" sz="1700" b="1" dirty="0" smtClean="0">
                <a:solidFill>
                  <a:srgbClr val="C00000"/>
                </a:solidFill>
              </a:rPr>
              <a:t>Калинина Марина Владимировна </a:t>
            </a:r>
          </a:p>
          <a:p>
            <a:pPr algn="ctr">
              <a:buNone/>
            </a:pPr>
            <a:r>
              <a:rPr lang="ru-RU" sz="1700" dirty="0" smtClean="0"/>
              <a:t>МДОУ Детский сад  «Рябинка» </a:t>
            </a:r>
          </a:p>
          <a:p>
            <a:pPr algn="ctr">
              <a:buNone/>
            </a:pPr>
            <a:r>
              <a:rPr lang="ru-RU" sz="1700" dirty="0" smtClean="0"/>
              <a:t>Переславль-Залесский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</a:rPr>
              <a:t>Юрасова Елена Викторовна</a:t>
            </a:r>
          </a:p>
          <a:p>
            <a:pPr algn="ctr">
              <a:buNone/>
            </a:pPr>
            <a:r>
              <a:rPr lang="ru-RU" sz="1900" dirty="0" smtClean="0"/>
              <a:t>МДОУ «Детский сад № 135» г. Ярославль</a:t>
            </a:r>
          </a:p>
          <a:p>
            <a:pPr algn="ctr">
              <a:buNone/>
            </a:pPr>
            <a:endParaRPr lang="ru-RU" sz="1900" dirty="0" smtClean="0"/>
          </a:p>
          <a:p>
            <a:endParaRPr lang="ru-RU" dirty="0"/>
          </a:p>
        </p:txBody>
      </p:sp>
      <p:pic>
        <p:nvPicPr>
          <p:cNvPr id="6" name="Picture 3" descr="C:\Users\O G V\Desktop\Навстречу скворцам дифференциация с-ц[23-45-2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588" y="1825628"/>
            <a:ext cx="1972725" cy="1532117"/>
          </a:xfrm>
          <a:prstGeom prst="rect">
            <a:avLst/>
          </a:prstGeom>
          <a:noFill/>
          <a:ln w="28575">
            <a:solidFill>
              <a:srgbClr val="A52D36"/>
            </a:solidFill>
            <a:prstDash val="lgDash"/>
          </a:ln>
        </p:spPr>
      </p:pic>
      <p:pic>
        <p:nvPicPr>
          <p:cNvPr id="7" name="Picture 2" descr="C:\Users\O G V\Desktop\Логопедическое занятие[(001298)23-42-1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620" y="4588625"/>
            <a:ext cx="1972888" cy="1479666"/>
          </a:xfrm>
          <a:prstGeom prst="rect">
            <a:avLst/>
          </a:prstGeom>
          <a:noFill/>
          <a:ln w="28575">
            <a:solidFill>
              <a:srgbClr val="A52D36"/>
            </a:solidFill>
            <a:prstDash val="lg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Наши учителя-логопеды приняли участие в подготовке материалов практического пособия</a:t>
            </a:r>
            <a:endParaRPr lang="ru-RU" dirty="0"/>
          </a:p>
        </p:txBody>
      </p:sp>
      <p:pic>
        <p:nvPicPr>
          <p:cNvPr id="5" name="Picture 2" descr="C:\Users\O G V\Desktop\csm_2018_10-buk2_b7d98daa4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2546" y="2157448"/>
            <a:ext cx="2892828" cy="41078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сборнике опубликованы материалы учителей-логопедов Ярославской области и  Санкт-Петербурга.</a:t>
            </a:r>
          </a:p>
          <a:p>
            <a:r>
              <a:rPr lang="ru-RU" dirty="0" smtClean="0"/>
              <a:t>Эффективные методы и приемы обучения детей с ОВЗ: материалы Декады инклюзивного образования Ярославской области – 2018: практическое пособие / под общ. ред. профессора Н. В. </a:t>
            </a:r>
            <a:r>
              <a:rPr lang="ru-RU" dirty="0" err="1" smtClean="0"/>
              <a:t>Новоторцевой</a:t>
            </a:r>
            <a:r>
              <a:rPr lang="ru-RU" dirty="0" smtClean="0"/>
              <a:t>. — Ярославль: ГАУ ДПО ЯО ИРО, 2018. — 84 с. — (Инклюзивное образование).</a:t>
            </a:r>
            <a:br>
              <a:rPr lang="ru-RU" dirty="0" smtClean="0"/>
            </a:br>
            <a:r>
              <a:rPr lang="ru-RU" dirty="0" smtClean="0"/>
              <a:t>ISBN 978-5-906776-28-0</a:t>
            </a:r>
            <a:br>
              <a:rPr lang="ru-RU" dirty="0" smtClean="0"/>
            </a:br>
            <a:r>
              <a:rPr lang="ru-RU" sz="2400" dirty="0" smtClean="0"/>
              <a:t>ISBN 978-5-907070-04-2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542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2_Тема Office</vt:lpstr>
      <vt:lpstr>Работа регионального методического объединения учителей-логопедов ДОУ Ярославской области  в 2018 году</vt:lpstr>
      <vt:lpstr>В 2018 году  было создано РМО учителей-логопедов дошкольных образовательных учреждений ЯО</vt:lpstr>
      <vt:lpstr>Слайд 3</vt:lpstr>
      <vt:lpstr> </vt:lpstr>
      <vt:lpstr>Слайд 5</vt:lpstr>
      <vt:lpstr>Запомнилось нашим логопедам участие в Международном симпозиуме логопедов и фониатров в Московском педагогическом государственном университете 25 августа 2018 г.</vt:lpstr>
      <vt:lpstr>Учителя-логопеды ДОУ  области приняли активное участие в  региональном конкурсе  «Лучшая организация логопедической работы  в образовательной организации с детьми с ОВЗ» в номинациях:  </vt:lpstr>
      <vt:lpstr>"Логопедическое занятие в ДОУ"  </vt:lpstr>
      <vt:lpstr>Наши учителя-логопеды приняли участие в подготовке материалов практического пособия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O G V</cp:lastModifiedBy>
  <cp:revision>45</cp:revision>
  <dcterms:created xsi:type="dcterms:W3CDTF">2017-01-30T13:00:35Z</dcterms:created>
  <dcterms:modified xsi:type="dcterms:W3CDTF">2019-01-04T21:47:37Z</dcterms:modified>
  <cp:contentStatus/>
</cp:coreProperties>
</file>