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67" r:id="rId3"/>
    <p:sldId id="265" r:id="rId4"/>
    <p:sldId id="268" r:id="rId5"/>
    <p:sldId id="270" r:id="rId6"/>
    <p:sldId id="269" r:id="rId7"/>
    <p:sldId id="272" r:id="rId8"/>
    <p:sldId id="275" r:id="rId9"/>
    <p:sldId id="276" r:id="rId10"/>
    <p:sldId id="266" r:id="rId11"/>
    <p:sldId id="273" r:id="rId12"/>
    <p:sldId id="264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Ярославль</c:v>
                </c:pt>
                <c:pt idx="1">
                  <c:v>Тутаев</c:v>
                </c:pt>
                <c:pt idx="2">
                  <c:v>Переславль-Залесский</c:v>
                </c:pt>
                <c:pt idx="3">
                  <c:v>Некоуз</c:v>
                </c:pt>
                <c:pt idx="4">
                  <c:v>ЯМР</c:v>
                </c:pt>
                <c:pt idx="5">
                  <c:v>Ростовский МР</c:v>
                </c:pt>
                <c:pt idx="6">
                  <c:v>Рыбинск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%20G%20V\Desktop\&#1082;&#1086;&#1085;&#1082;&#1091;&#1088;&#1089;%20&#1092;&#1080;&#1085;&#1072;&#1083;\Neizvesten_-_Fanfary_nagrazhdeni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O%20G%20V\Desktop\&#1082;&#1086;&#1085;&#1082;&#1091;&#1088;&#1089;%20&#1092;&#1080;&#1085;&#1072;&#1083;\fanfary_-_nagrazhdeni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O%20G%20V\Desktop\&#1082;&#1086;&#1085;&#1082;&#1091;&#1088;&#1089;%20&#1092;&#1080;&#1085;&#1072;&#1083;\fanfary_-_nagrazhdeni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O%20G%20V\Desktop\&#1082;&#1086;&#1085;&#1082;&#1091;&#1088;&#1089;%20&#1092;&#1080;&#1085;&#1072;&#1083;\fanfary_-_nagrazhdenie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1976" y="1882588"/>
            <a:ext cx="10416989" cy="28687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Региональный конкурс </a:t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Лучшая организация логопедической работы  в образовательной организации с детьми с ОВЗ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>2018 год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84894" y="5002306"/>
            <a:ext cx="4973966" cy="9681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Кафедра инклюзивного образования</a:t>
            </a:r>
            <a:endParaRPr lang="ru-RU" dirty="0"/>
          </a:p>
        </p:txBody>
      </p:sp>
      <p:pic>
        <p:nvPicPr>
          <p:cNvPr id="7" name="Neizvesten_-_Fanfary_nagrazhd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4777" y="57687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"Логопедическое занятие в  ДОУ"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Номинанты:</a:t>
            </a:r>
          </a:p>
          <a:p>
            <a:r>
              <a:rPr lang="ru-RU" dirty="0" err="1" smtClean="0"/>
              <a:t>Базванова</a:t>
            </a:r>
            <a:r>
              <a:rPr lang="ru-RU" dirty="0" smtClean="0"/>
              <a:t> Елена Николаевна - </a:t>
            </a:r>
            <a:r>
              <a:rPr lang="ru-RU" sz="2800" dirty="0"/>
              <a:t>МДОУ ДС № 6 Ярославль</a:t>
            </a:r>
            <a:endParaRPr lang="ru-RU" sz="2800" dirty="0" smtClean="0"/>
          </a:p>
          <a:p>
            <a:r>
              <a:rPr lang="ru-RU" dirty="0" smtClean="0"/>
              <a:t>Калинина Марина Владимировна - </a:t>
            </a:r>
            <a:r>
              <a:rPr lang="ru-RU" sz="2800" dirty="0"/>
              <a:t>МДОУ ДС «Рябинка» </a:t>
            </a:r>
            <a:r>
              <a:rPr lang="ru-RU" sz="2800" dirty="0" smtClean="0"/>
              <a:t>Переславль-Залесский</a:t>
            </a:r>
          </a:p>
          <a:p>
            <a:r>
              <a:rPr lang="ru-RU" dirty="0" err="1" smtClean="0"/>
              <a:t>Мароухина</a:t>
            </a:r>
            <a:r>
              <a:rPr lang="ru-RU" dirty="0" smtClean="0"/>
              <a:t>  </a:t>
            </a:r>
            <a:r>
              <a:rPr lang="ru-RU" dirty="0"/>
              <a:t>Екатерина </a:t>
            </a:r>
            <a:r>
              <a:rPr lang="ru-RU" dirty="0" smtClean="0"/>
              <a:t>Алексеевна - </a:t>
            </a:r>
            <a:r>
              <a:rPr lang="ru-RU" sz="2800" dirty="0"/>
              <a:t>МДОУ  ДС № </a:t>
            </a:r>
            <a:r>
              <a:rPr lang="ru-RU" sz="2800" dirty="0" smtClean="0"/>
              <a:t>185 г. Ярославль</a:t>
            </a:r>
          </a:p>
          <a:p>
            <a:r>
              <a:rPr lang="ru-RU" dirty="0" smtClean="0"/>
              <a:t>Федорова </a:t>
            </a:r>
            <a:r>
              <a:rPr lang="ru-RU" dirty="0"/>
              <a:t>Мария </a:t>
            </a:r>
            <a:r>
              <a:rPr lang="ru-RU" dirty="0" smtClean="0"/>
              <a:t>Юрьевна - </a:t>
            </a:r>
            <a:r>
              <a:rPr lang="ru-RU" sz="2800" dirty="0"/>
              <a:t>МДОУ ДС № </a:t>
            </a:r>
            <a:r>
              <a:rPr lang="ru-RU" sz="2800" dirty="0" smtClean="0"/>
              <a:t>179 г.  Ярославль</a:t>
            </a:r>
          </a:p>
          <a:p>
            <a:r>
              <a:rPr lang="ru-RU" dirty="0" smtClean="0"/>
              <a:t>Юрасова Елена Викторовна - </a:t>
            </a:r>
            <a:r>
              <a:rPr lang="ru-RU" sz="2800" dirty="0"/>
              <a:t>МДОУ «Детский сад № 135</a:t>
            </a:r>
            <a:r>
              <a:rPr lang="ru-RU" sz="2800" dirty="0" smtClean="0"/>
              <a:t>» г. Ярославль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Победители конкурса в номинации </a:t>
            </a:r>
            <a:r>
              <a:rPr lang="ru-RU" dirty="0" smtClean="0">
                <a:solidFill>
                  <a:srgbClr val="C00000"/>
                </a:solidFill>
              </a:rPr>
              <a:t>"Логопедическое занятие в  ДОУ"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29368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864659"/>
            <a:ext cx="4285129" cy="426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Калинина Марина Владимировна </a:t>
            </a:r>
          </a:p>
          <a:p>
            <a:pPr algn="ctr">
              <a:buNone/>
            </a:pPr>
            <a:r>
              <a:rPr lang="ru-RU" b="0" dirty="0" smtClean="0"/>
              <a:t>МДОУ Детский сад  «Рябинка» </a:t>
            </a:r>
          </a:p>
          <a:p>
            <a:pPr algn="ctr">
              <a:buNone/>
            </a:pPr>
            <a:r>
              <a:rPr lang="ru-RU" b="0" dirty="0" smtClean="0"/>
              <a:t>Переславль-Залесский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</a:rPr>
              <a:t>Юрасова Елена Викторовна</a:t>
            </a:r>
          </a:p>
          <a:p>
            <a:pPr algn="ctr">
              <a:buNone/>
            </a:pPr>
            <a:r>
              <a:rPr lang="ru-RU" dirty="0" smtClean="0"/>
              <a:t>МДОУ «Детский сад № 135» г. Ярославль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O G V\Desktop\8iAbeM5j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292" y="1497106"/>
            <a:ext cx="3743473" cy="4186518"/>
          </a:xfrm>
          <a:prstGeom prst="rect">
            <a:avLst/>
          </a:prstGeom>
          <a:noFill/>
        </p:spPr>
      </p:pic>
      <p:pic>
        <p:nvPicPr>
          <p:cNvPr id="2050" name="Picture 2" descr="C:\Users\O G V\Desktop\Логопедическое занятие[(001298)23-42-1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749" y="4149913"/>
            <a:ext cx="2666501" cy="1999876"/>
          </a:xfrm>
          <a:prstGeom prst="rect">
            <a:avLst/>
          </a:prstGeom>
          <a:noFill/>
          <a:ln w="28575">
            <a:solidFill>
              <a:srgbClr val="A52D36"/>
            </a:solidFill>
            <a:prstDash val="lgDash"/>
          </a:ln>
        </p:spPr>
      </p:pic>
      <p:pic>
        <p:nvPicPr>
          <p:cNvPr id="2051" name="Picture 3" descr="C:\Users\O G V\Desktop\Навстречу скворцам дифференциация с-ц[23-45-2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729" y="1656604"/>
            <a:ext cx="2761130" cy="2144432"/>
          </a:xfrm>
          <a:prstGeom prst="rect">
            <a:avLst/>
          </a:prstGeom>
          <a:noFill/>
          <a:ln w="28575">
            <a:solidFill>
              <a:srgbClr val="A52D36"/>
            </a:solidFill>
            <a:prstDash val="lgDash"/>
          </a:ln>
        </p:spPr>
      </p:pic>
      <p:pic>
        <p:nvPicPr>
          <p:cNvPr id="9" name="fanfary_-_nagrazhd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766612" y="57867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4095" y="1703294"/>
            <a:ext cx="6472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Поздравляем победителей конкурса!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29082" y="1882589"/>
            <a:ext cx="5468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</p:txBody>
      </p:sp>
      <p:pic>
        <p:nvPicPr>
          <p:cNvPr id="4098" name="Picture 2" descr="C:\Users\O G V\Desktop\bouquet_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376" y="1362635"/>
            <a:ext cx="5372161" cy="4303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конкурса: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2330825"/>
            <a:ext cx="5386917" cy="3795338"/>
          </a:xfrm>
        </p:spPr>
        <p:txBody>
          <a:bodyPr/>
          <a:lstStyle/>
          <a:p>
            <a:pPr hangingPunct="0"/>
            <a:r>
              <a:rPr lang="ru-RU" dirty="0" smtClean="0"/>
              <a:t>выявление </a:t>
            </a:r>
            <a:r>
              <a:rPr lang="ru-RU" dirty="0"/>
              <a:t>и </a:t>
            </a:r>
            <a:r>
              <a:rPr lang="ru-RU" dirty="0" smtClean="0"/>
              <a:t>поддержка </a:t>
            </a:r>
            <a:r>
              <a:rPr lang="ru-RU" dirty="0"/>
              <a:t>лучших практик учителей-логопедов коррекционного и  инклюзивного образования в </a:t>
            </a:r>
            <a:r>
              <a:rPr lang="ru-RU" dirty="0" smtClean="0"/>
              <a:t>РСО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Сроки проведения конкурса: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241177"/>
            <a:ext cx="5389033" cy="3884986"/>
          </a:xfrm>
        </p:spPr>
        <p:txBody>
          <a:bodyPr/>
          <a:lstStyle/>
          <a:p>
            <a:r>
              <a:rPr lang="ru-RU" dirty="0" smtClean="0"/>
              <a:t>1 сентября 2018 г. – 29 ноября 2018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O G V\Desktop\dsc_4263_w300_h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04" y="4389998"/>
            <a:ext cx="2857501" cy="1905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5" name="Picture 3" descr="C:\Users\O G V\Desktop\Untitled[00-11-3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501" y="4392705"/>
            <a:ext cx="3318332" cy="18646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6" name="Picture 4" descr="C:\Users\O G V\Desktop\Базванова Е.Н.[00-12-46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3741" y="4371602"/>
            <a:ext cx="2951723" cy="198021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ru-RU" sz="2800" b="1" dirty="0" smtClean="0">
                <a:solidFill>
                  <a:srgbClr val="C00000"/>
                </a:solidFill>
              </a:rPr>
              <a:t>Номинации конкурса: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6"/>
            <a:ext cx="11098306" cy="4525963"/>
          </a:xfrm>
        </p:spPr>
        <p:txBody>
          <a:bodyPr/>
          <a:lstStyle/>
          <a:p>
            <a:pPr lvl="0"/>
            <a:r>
              <a:rPr lang="ru-RU" dirty="0" smtClean="0"/>
              <a:t>«Логопедическое </a:t>
            </a:r>
            <a:r>
              <a:rPr lang="ru-RU" dirty="0"/>
              <a:t>занятие в  </a:t>
            </a:r>
            <a:r>
              <a:rPr lang="ru-RU" dirty="0" smtClean="0"/>
              <a:t>ДОУ»</a:t>
            </a:r>
            <a:endParaRPr lang="ru-RU" dirty="0"/>
          </a:p>
          <a:p>
            <a:pPr lvl="0"/>
            <a:r>
              <a:rPr lang="ru-RU" dirty="0" smtClean="0"/>
              <a:t>«Логопедическое </a:t>
            </a:r>
            <a:r>
              <a:rPr lang="ru-RU" dirty="0"/>
              <a:t>занятие в </a:t>
            </a:r>
            <a:r>
              <a:rPr lang="ru-RU" dirty="0" smtClean="0"/>
              <a:t>школе»</a:t>
            </a:r>
            <a:endParaRPr lang="ru-RU" dirty="0"/>
          </a:p>
          <a:p>
            <a:pPr lvl="0"/>
            <a:r>
              <a:rPr lang="ru-RU" dirty="0" smtClean="0"/>
              <a:t>«Урок </a:t>
            </a:r>
            <a:r>
              <a:rPr lang="ru-RU" dirty="0"/>
              <a:t>учителя-логопеда в классе для детей с тяжелыми нарушениями речи»</a:t>
            </a:r>
          </a:p>
          <a:p>
            <a:pPr lvl="0"/>
            <a:r>
              <a:rPr lang="ru-RU" dirty="0" smtClean="0"/>
              <a:t>«Страничка </a:t>
            </a:r>
            <a:r>
              <a:rPr lang="ru-RU" dirty="0"/>
              <a:t>учителя-логопеда на сайте образовательной </a:t>
            </a:r>
            <a:r>
              <a:rPr lang="ru-RU" dirty="0" smtClean="0"/>
              <a:t>организации»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Критерии </a:t>
            </a:r>
            <a:r>
              <a:rPr lang="ru-RU" b="1" dirty="0"/>
              <a:t>оценки конкурсных материалов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Соответствие представленных материалов  ФГОС НОО обучающихся с ОВЗ  (ФГОС образования обучающихся с умственной отсталостью, ФГОС ДО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 smtClean="0"/>
              <a:t>Грамотность изложения</a:t>
            </a:r>
            <a:r>
              <a:rPr lang="ru-RU" dirty="0"/>
              <a:t> </a:t>
            </a:r>
            <a:r>
              <a:rPr lang="ru-RU" dirty="0" smtClean="0"/>
              <a:t>материала</a:t>
            </a:r>
          </a:p>
          <a:p>
            <a:pPr lvl="0"/>
            <a:r>
              <a:rPr lang="ru-RU" dirty="0" smtClean="0"/>
              <a:t>Методическая грамотность проведенного урока (занятия)</a:t>
            </a:r>
            <a:endParaRPr lang="ru-RU" dirty="0"/>
          </a:p>
          <a:p>
            <a:pPr lvl="0"/>
            <a:r>
              <a:rPr lang="ru-RU" dirty="0"/>
              <a:t>Качество содержания </a:t>
            </a:r>
            <a:r>
              <a:rPr lang="ru-RU" dirty="0" smtClean="0"/>
              <a:t>материала</a:t>
            </a:r>
            <a:endParaRPr lang="ru-RU" dirty="0"/>
          </a:p>
          <a:p>
            <a:pPr lvl="0"/>
            <a:r>
              <a:rPr lang="ru-RU" dirty="0"/>
              <a:t>Наличие авторской позиции </a:t>
            </a:r>
            <a:r>
              <a:rPr lang="ru-RU" dirty="0" smtClean="0"/>
              <a:t>конкурсанта</a:t>
            </a:r>
          </a:p>
          <a:p>
            <a:pPr lvl="0"/>
            <a:r>
              <a:rPr lang="ru-RU" dirty="0" smtClean="0"/>
              <a:t>Оригинальность </a:t>
            </a:r>
            <a:r>
              <a:rPr lang="ru-RU" dirty="0"/>
              <a:t>и творческий </a:t>
            </a:r>
            <a:r>
              <a:rPr lang="ru-RU" dirty="0" smtClean="0"/>
              <a:t>подход</a:t>
            </a:r>
          </a:p>
          <a:p>
            <a:pPr lvl="0"/>
            <a:r>
              <a:rPr lang="ru-RU" dirty="0" smtClean="0"/>
              <a:t> Соответствие </a:t>
            </a:r>
            <a:r>
              <a:rPr lang="ru-RU" dirty="0"/>
              <a:t>материалов современным научным взглядам.</a:t>
            </a:r>
          </a:p>
          <a:p>
            <a:pPr lvl="0"/>
            <a:r>
              <a:rPr lang="ru-RU" dirty="0"/>
              <a:t>Практическая значимость </a:t>
            </a:r>
            <a:r>
              <a:rPr lang="ru-RU" dirty="0" smtClean="0"/>
              <a:t>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69345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052046" cy="3951288"/>
          </a:xfrm>
        </p:spPr>
        <p:txBody>
          <a:bodyPr/>
          <a:lstStyle/>
          <a:p>
            <a:r>
              <a:rPr lang="ru-RU" dirty="0" smtClean="0"/>
              <a:t>На конкурс поданы 43 работы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97506" y="1535113"/>
            <a:ext cx="6884899" cy="6397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572001" y="0"/>
          <a:ext cx="7315200" cy="616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74869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C00000"/>
                </a:solidFill>
              </a:rPr>
              <a:t>"Логопедическое занятие в школе"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«Урок учителя-логопеда в классе для детей с тяжелыми нарушениями речи»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83341"/>
            <a:ext cx="10972800" cy="4942828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Номинанты:</a:t>
            </a:r>
          </a:p>
          <a:p>
            <a:r>
              <a:rPr lang="ru-RU" b="1" dirty="0"/>
              <a:t>Белова Екатерина </a:t>
            </a:r>
            <a:r>
              <a:rPr lang="ru-RU" b="1" dirty="0" smtClean="0"/>
              <a:t>Дмитриевна </a:t>
            </a:r>
            <a:r>
              <a:rPr lang="ru-RU" dirty="0" smtClean="0"/>
              <a:t>- </a:t>
            </a:r>
            <a:r>
              <a:rPr lang="ru-RU" sz="2800" dirty="0"/>
              <a:t>ГОУ ЯО «Петровская школа-интернат</a:t>
            </a:r>
            <a:r>
              <a:rPr lang="ru-RU" sz="2800" dirty="0" smtClean="0"/>
              <a:t>»</a:t>
            </a:r>
          </a:p>
          <a:p>
            <a:r>
              <a:rPr lang="ru-RU" b="1" dirty="0"/>
              <a:t>Кононова Ирина </a:t>
            </a:r>
            <a:r>
              <a:rPr lang="ru-RU" b="1" dirty="0" smtClean="0"/>
              <a:t>Михайловна </a:t>
            </a:r>
            <a:r>
              <a:rPr lang="ru-RU" sz="2800" dirty="0" smtClean="0"/>
              <a:t>- </a:t>
            </a:r>
            <a:r>
              <a:rPr lang="ru-RU" sz="2800" dirty="0"/>
              <a:t>МОУ «Средняя школа № 83» г. </a:t>
            </a:r>
            <a:r>
              <a:rPr lang="ru-RU" sz="2800" dirty="0" smtClean="0"/>
              <a:t>Ярославля</a:t>
            </a:r>
          </a:p>
          <a:p>
            <a:r>
              <a:rPr lang="ru-RU" b="1" dirty="0" err="1"/>
              <a:t>Куксова</a:t>
            </a:r>
            <a:r>
              <a:rPr lang="ru-RU" b="1" dirty="0"/>
              <a:t> Наталья </a:t>
            </a:r>
            <a:r>
              <a:rPr lang="ru-RU" b="1" dirty="0" smtClean="0"/>
              <a:t>Вячеславовна </a:t>
            </a:r>
            <a:r>
              <a:rPr lang="ru-RU" sz="2800" dirty="0" smtClean="0"/>
              <a:t>- ГОУ ЯО «Петровская школа-интернат»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конкурса в номинации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"Логопедическое занятие в школе"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3756" y="1631577"/>
            <a:ext cx="3574473" cy="389068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Куксова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Наталья </a:t>
            </a:r>
            <a:r>
              <a:rPr lang="ru-RU" sz="4000" b="1" dirty="0" smtClean="0">
                <a:solidFill>
                  <a:srgbClr val="C00000"/>
                </a:solidFill>
              </a:rPr>
              <a:t>Вячеславовна</a:t>
            </a:r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3500" dirty="0" smtClean="0"/>
              <a:t>ГОУ ЯО «Петровская школа-интернат»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 G V\Desktop\Sep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099" y="1843145"/>
            <a:ext cx="4443454" cy="3535679"/>
          </a:xfrm>
          <a:prstGeom prst="rect">
            <a:avLst/>
          </a:prstGeom>
          <a:noFill/>
        </p:spPr>
      </p:pic>
      <p:pic>
        <p:nvPicPr>
          <p:cNvPr id="8" name="fanfary_-_nagrazhdenie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0202" y="6007007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otoroshko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88" y="2733794"/>
            <a:ext cx="2614037" cy="2102912"/>
          </a:xfrm>
          <a:prstGeom prst="rect">
            <a:avLst/>
          </a:prstGeom>
          <a:noFill/>
          <a:ln w="38100">
            <a:solidFill>
              <a:srgbClr val="A52D3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"Страничка учителя-логопеда на сайте образовательной организации"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Номинанты:</a:t>
            </a:r>
          </a:p>
          <a:p>
            <a:r>
              <a:rPr lang="ru-RU" b="1" dirty="0"/>
              <a:t>Колотилова Наталья </a:t>
            </a:r>
            <a:r>
              <a:rPr lang="ru-RU" b="1" dirty="0" smtClean="0"/>
              <a:t>Александровна </a:t>
            </a:r>
            <a:r>
              <a:rPr lang="ru-RU" dirty="0" smtClean="0"/>
              <a:t>- </a:t>
            </a:r>
            <a:r>
              <a:rPr lang="ru-RU" dirty="0"/>
              <a:t>МДОУ «Детский сад № 144</a:t>
            </a:r>
            <a:r>
              <a:rPr lang="ru-RU" dirty="0" smtClean="0"/>
              <a:t>» г. Ярославль</a:t>
            </a:r>
          </a:p>
          <a:p>
            <a:r>
              <a:rPr lang="ru-RU" b="1" dirty="0"/>
              <a:t>Леонова Оксана </a:t>
            </a:r>
            <a:r>
              <a:rPr lang="ru-RU" b="1" dirty="0" smtClean="0"/>
              <a:t>Александровна </a:t>
            </a:r>
            <a:r>
              <a:rPr lang="ru-RU" dirty="0" smtClean="0"/>
              <a:t>- </a:t>
            </a:r>
            <a:r>
              <a:rPr lang="ru-RU" dirty="0"/>
              <a:t>МДОУ «Детский сад № </a:t>
            </a:r>
            <a:r>
              <a:rPr lang="ru-RU" dirty="0" smtClean="0"/>
              <a:t>4 «Буратино» , Тутаев</a:t>
            </a:r>
          </a:p>
          <a:p>
            <a:r>
              <a:rPr lang="ru-RU" b="1" dirty="0"/>
              <a:t>Федорова Мария </a:t>
            </a:r>
            <a:r>
              <a:rPr lang="ru-RU" b="1" dirty="0" smtClean="0"/>
              <a:t>Юрьевна </a:t>
            </a:r>
            <a:r>
              <a:rPr lang="ru-RU" dirty="0" smtClean="0"/>
              <a:t>-  </a:t>
            </a:r>
            <a:r>
              <a:rPr lang="ru-RU" dirty="0"/>
              <a:t>МДОУ «Детский сад № 179</a:t>
            </a:r>
            <a:r>
              <a:rPr lang="ru-RU" dirty="0" smtClean="0"/>
              <a:t>» г. Ярославль</a:t>
            </a:r>
          </a:p>
          <a:p>
            <a:endParaRPr lang="ru-RU" dirty="0" smtClean="0"/>
          </a:p>
          <a:p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513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Победитель конкурса в номинации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"Страничка учителя-логопеда на сайте образовательной организации"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115671"/>
            <a:ext cx="5386917" cy="519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689411"/>
            <a:ext cx="3567953" cy="343675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Леонова Оксана Александровна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dirty="0" smtClean="0"/>
              <a:t> МДОУ «Детский сад № 4 «Буратино» Тутаев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10636" y="2115670"/>
            <a:ext cx="2994212" cy="40341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 G V\Desktop\500_F_44217151_1M7uCp2H4N04RorGZfB1nRQN79XWt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788" y="1864660"/>
            <a:ext cx="4129234" cy="4069976"/>
          </a:xfrm>
          <a:prstGeom prst="rect">
            <a:avLst/>
          </a:prstGeom>
          <a:noFill/>
        </p:spPr>
      </p:pic>
      <p:pic>
        <p:nvPicPr>
          <p:cNvPr id="8" name="fanfary_-_nagrazhdenie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3989" y="5913531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O G V\Desktop\d8d055_c42d5d83fd684d07a4c7ff0783ee5d81~m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57" y="2653926"/>
            <a:ext cx="2006699" cy="279661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379</Words>
  <Application>Microsoft Office PowerPoint</Application>
  <PresentationFormat>Произвольный</PresentationFormat>
  <Paragraphs>61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Региональный конкурс  «Лучшая организация логопедической работы  в образовательной организации с детьми с ОВЗ» 2018 год </vt:lpstr>
      <vt:lpstr>Презентация PowerPoint</vt:lpstr>
      <vt:lpstr>Номинации конкурса:</vt:lpstr>
      <vt:lpstr> Критерии оценки конкурсных материалов  </vt:lpstr>
      <vt:lpstr>Презентация PowerPoint</vt:lpstr>
      <vt:lpstr>"Логопедическое занятие в школе" «Урок учителя-логопеда в классе для детей с тяжелыми нарушениями речи» </vt:lpstr>
      <vt:lpstr>Победитель конкурса в номинации  "Логопедическое занятие в школе"</vt:lpstr>
      <vt:lpstr>"Страничка учителя-логопеда на сайте образовательной организации"</vt:lpstr>
      <vt:lpstr>Победитель конкурса в номинации  "Страничка учителя-логопеда на сайте образовательной организации"</vt:lpstr>
      <vt:lpstr> "Логопедическое занятие в  ДОУ" </vt:lpstr>
      <vt:lpstr>Победители конкурса в номинации "Логопедическое занятие в  ДОУ"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Галина Валерьевна Отрошко</cp:lastModifiedBy>
  <cp:revision>63</cp:revision>
  <dcterms:created xsi:type="dcterms:W3CDTF">2017-01-30T13:00:35Z</dcterms:created>
  <dcterms:modified xsi:type="dcterms:W3CDTF">2018-11-29T07:25:49Z</dcterms:modified>
  <cp:contentStatus/>
</cp:coreProperties>
</file>