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63" r:id="rId6"/>
    <p:sldId id="259" r:id="rId7"/>
    <p:sldId id="260" r:id="rId8"/>
    <p:sldId id="261" r:id="rId9"/>
    <p:sldId id="262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2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DDDB-75A8-4E03-A4B9-E339C567FED9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7EDCB-F57F-4FDC-8842-35C4875CC1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DDDB-75A8-4E03-A4B9-E339C567FED9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7EDCB-F57F-4FDC-8842-35C4875CC1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DDDB-75A8-4E03-A4B9-E339C567FED9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7EDCB-F57F-4FDC-8842-35C4875CC105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DDDB-75A8-4E03-A4B9-E339C567FED9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7EDCB-F57F-4FDC-8842-35C4875CC10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DDDB-75A8-4E03-A4B9-E339C567FED9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7EDCB-F57F-4FDC-8842-35C4875CC1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DDDB-75A8-4E03-A4B9-E339C567FED9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7EDCB-F57F-4FDC-8842-35C4875CC10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DDDB-75A8-4E03-A4B9-E339C567FED9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7EDCB-F57F-4FDC-8842-35C4875CC1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DDDB-75A8-4E03-A4B9-E339C567FED9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7EDCB-F57F-4FDC-8842-35C4875CC1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DDDB-75A8-4E03-A4B9-E339C567FED9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7EDCB-F57F-4FDC-8842-35C4875CC1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DDDB-75A8-4E03-A4B9-E339C567FED9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7EDCB-F57F-4FDC-8842-35C4875CC105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DDDB-75A8-4E03-A4B9-E339C567FED9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7EDCB-F57F-4FDC-8842-35C4875CC10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4B8DDDB-75A8-4E03-A4B9-E339C567FED9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327EDCB-F57F-4FDC-8842-35C4875CC10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792087"/>
          </a:xfrm>
        </p:spPr>
        <p:txBody>
          <a:bodyPr>
            <a:no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Проект «Мишкины сказки»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916832"/>
            <a:ext cx="8352928" cy="4392488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Участники проекта: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читель-дефектолог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Кангина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Катерина Александровна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воспитатель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Николаева Ольга Леонидовна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воспитатель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Жаворонкова Елена Николаевна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музыкальный руководитель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Щербакова Лариса Петровна</a:t>
            </a:r>
            <a:endParaRPr lang="ru-RU" sz="240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хореограф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Кузьмина Ирина Владимировна</a:t>
            </a:r>
          </a:p>
          <a:p>
            <a:pPr algn="l"/>
            <a:r>
              <a:rPr lang="ru-RU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Дети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группы «Солнышко» (группа компенсирующей направленности)</a:t>
            </a:r>
          </a:p>
          <a:p>
            <a:pPr algn="l"/>
            <a:r>
              <a:rPr lang="ru-RU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Оля Гусева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роли Машеньки (группа общеразвивающей направленности «Василек»)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лнце 3"/>
          <p:cNvSpPr/>
          <p:nvPr/>
        </p:nvSpPr>
        <p:spPr>
          <a:xfrm>
            <a:off x="179512" y="260648"/>
            <a:ext cx="914400" cy="914400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sp>
        <p:nvSpPr>
          <p:cNvPr id="5" name="Солнце 4"/>
          <p:cNvSpPr/>
          <p:nvPr/>
        </p:nvSpPr>
        <p:spPr>
          <a:xfrm>
            <a:off x="7668344" y="5636096"/>
            <a:ext cx="914400" cy="914400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09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Закреплять умение передавать движения, имитирующие повадки животных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Закреплять умение ориентироваться на свойства и качества предметов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Развивать слуховое внимание, память, речь, воображение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Развивать желание проявлять свои индивидуальные способности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Закреплять у детей желание участвовать в коллективной деятельности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800200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Подготовительная работа музыкального руководителя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и хореографа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99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Мы так старались - распевались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57065" y="3357380"/>
            <a:ext cx="5256584" cy="29568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1844824"/>
            <a:ext cx="4796939" cy="26982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7655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768595" y="2696921"/>
            <a:ext cx="4992555" cy="28083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Репетиции как в театре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4848031" y="2659392"/>
            <a:ext cx="4992554" cy="28083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179317" y="2896418"/>
            <a:ext cx="4683568" cy="263450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59149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Быть медведем нелегко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9" y="1844825"/>
            <a:ext cx="4608510" cy="259228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11960" y="2060848"/>
            <a:ext cx="4776789" cy="268694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576" y="4149080"/>
            <a:ext cx="4536504" cy="25517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58053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были дети и педагоги детского сада «Дружная семейка»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лнце 3"/>
          <p:cNvSpPr/>
          <p:nvPr/>
        </p:nvSpPr>
        <p:spPr>
          <a:xfrm>
            <a:off x="1043608" y="2420888"/>
            <a:ext cx="914400" cy="914400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олнце 6"/>
          <p:cNvSpPr/>
          <p:nvPr/>
        </p:nvSpPr>
        <p:spPr>
          <a:xfrm>
            <a:off x="7164288" y="4869160"/>
            <a:ext cx="914400" cy="914400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69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Задачи: 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Образовательные: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Уточнять и расширять представления детей о диких животных, их повадках, особенностях и т.д.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Познакомить детей с русскими народными сказками, в которых героями являются медведи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Формировать у детей элементарные математические представления и навыки (пересчет предметов, соотнесение количества с цифрой и т.д.).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Развивающие: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Развивать у детей исследовательские навыки и умения (находить совместно со взрослыми необходимую информацию, анализировать, сравнивать, делать выводы, создавать продукт исследования (поделки, сообщения и т.п.).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Воспитательные: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Воспитывать интерес и любовь к живой природе, формировать базовые основы экологической культуры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Воспитывать доброжелательное отношение к окружающим и друг другу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Формировать правила поведения в гостях</a:t>
            </a:r>
          </a:p>
          <a:p>
            <a:pPr marL="0" indent="0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Цель проекта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расширение представлений детей </a:t>
            </a: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с ОВЗ дошкольного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возраста о свойствах и явлениях окружающего мира через русские народные сказки.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07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4211960" y="2276872"/>
            <a:ext cx="4680520" cy="39604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Итак, наш проект стартовал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810625" y="4227308"/>
            <a:ext cx="2742919" cy="233155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36" y="1916832"/>
            <a:ext cx="3995936" cy="224771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27141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4008" y="4077072"/>
            <a:ext cx="3927764" cy="24106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Подготовительная работа учителя дефектолога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Работа по теме «Дикие животные»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76056" y="1851929"/>
            <a:ext cx="3779911" cy="2126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576" y="1844824"/>
            <a:ext cx="4896544" cy="27543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36" y="4437112"/>
            <a:ext cx="4104456" cy="230875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47573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Знакомство со сказкой</a:t>
            </a:r>
            <a:br>
              <a:rPr lang="ru-RU" dirty="0" smtClean="0"/>
            </a:br>
            <a:r>
              <a:rPr lang="ru-RU" dirty="0" smtClean="0"/>
              <a:t> «Три медведя»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7984" y="1772816"/>
            <a:ext cx="4248472" cy="23897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519948" y="3872301"/>
            <a:ext cx="3672406" cy="20657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893693" y="4376786"/>
            <a:ext cx="3026667" cy="1702501"/>
          </a:xfrm>
          <a:prstGeom prst="rect">
            <a:avLst/>
          </a:prstGeom>
        </p:spPr>
      </p:pic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391" y="1628800"/>
            <a:ext cx="3840427" cy="21602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94983" y="4162582"/>
            <a:ext cx="4512501" cy="253828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56028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568" y="3993311"/>
            <a:ext cx="5067308" cy="27027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Учимся быть актерами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823171">
            <a:off x="550294" y="1831066"/>
            <a:ext cx="4219381" cy="273504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1201753">
            <a:off x="4465517" y="4225245"/>
            <a:ext cx="4068850" cy="22887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3968" y="1629206"/>
            <a:ext cx="4431951" cy="287991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0418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Выставка «Сказочные медведи» (совместные поделки родителей и детей)</a:t>
            </a: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Подготовительная работа воспитателей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95936" y="3717032"/>
            <a:ext cx="4864540" cy="27363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3" y="2996952"/>
            <a:ext cx="4176464" cy="23492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43213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36" y="1916832"/>
            <a:ext cx="4523084" cy="28803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Наше творчество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5776" y="4365104"/>
            <a:ext cx="4092563" cy="230206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32040" y="2226056"/>
            <a:ext cx="3930383" cy="22108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38085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385270" y="2698602"/>
            <a:ext cx="4529552" cy="25478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Развиваем мелкую моторику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605093" y="2721423"/>
            <a:ext cx="4592512" cy="25832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323999" y="2652665"/>
            <a:ext cx="4680522" cy="263279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52130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249</TotalTime>
  <Words>310</Words>
  <Application>Microsoft Office PowerPoint</Application>
  <PresentationFormat>Экран (4:3)</PresentationFormat>
  <Paragraphs>42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Candara</vt:lpstr>
      <vt:lpstr>Symbol</vt:lpstr>
      <vt:lpstr>Times New Roman</vt:lpstr>
      <vt:lpstr>Wingdings</vt:lpstr>
      <vt:lpstr>Волна</vt:lpstr>
      <vt:lpstr>Проект «Мишкины сказки» </vt:lpstr>
      <vt:lpstr>Цель проекта: расширение представлений детей с ОВЗ дошкольного возраста о свойствах и явлениях окружающего мира через русские народные сказки.</vt:lpstr>
      <vt:lpstr>Итак, наш проект стартовал</vt:lpstr>
      <vt:lpstr>Подготовительная работа учителя дефектолога Работа по теме «Дикие животные»</vt:lpstr>
      <vt:lpstr>Знакомство со сказкой  «Три медведя»</vt:lpstr>
      <vt:lpstr>Учимся быть актерами</vt:lpstr>
      <vt:lpstr>Подготовительная работа воспитателей</vt:lpstr>
      <vt:lpstr>Наше творчество</vt:lpstr>
      <vt:lpstr>Развиваем мелкую моторику</vt:lpstr>
      <vt:lpstr>Подготовительная работа музыкального руководителя  и хореографа</vt:lpstr>
      <vt:lpstr>Мы так старались - распевались</vt:lpstr>
      <vt:lpstr>Репетиции как в театре</vt:lpstr>
      <vt:lpstr>Быть медведем нелегко</vt:lpstr>
      <vt:lpstr>Это были дети и педагоги детского сада «Дружная семейка»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</dc:title>
  <dc:creator>Солнышко</dc:creator>
  <cp:lastModifiedBy>Светлана Юрьевна Белянчева</cp:lastModifiedBy>
  <cp:revision>28</cp:revision>
  <dcterms:created xsi:type="dcterms:W3CDTF">2016-04-27T07:55:10Z</dcterms:created>
  <dcterms:modified xsi:type="dcterms:W3CDTF">2016-11-09T09:23:54Z</dcterms:modified>
</cp:coreProperties>
</file>