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301" r:id="rId3"/>
    <p:sldId id="378" r:id="rId4"/>
    <p:sldId id="394" r:id="rId5"/>
    <p:sldId id="397" r:id="rId6"/>
    <p:sldId id="396" r:id="rId7"/>
    <p:sldId id="392" r:id="rId8"/>
    <p:sldId id="395" r:id="rId9"/>
    <p:sldId id="365" r:id="rId10"/>
    <p:sldId id="393" r:id="rId11"/>
    <p:sldId id="401" r:id="rId12"/>
    <p:sldId id="391" r:id="rId13"/>
    <p:sldId id="387" r:id="rId14"/>
    <p:sldId id="403" r:id="rId15"/>
    <p:sldId id="3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6FF"/>
    <a:srgbClr val="0086EA"/>
    <a:srgbClr val="196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162" autoAdjust="0"/>
  </p:normalViewPr>
  <p:slideViewPr>
    <p:cSldViewPr>
      <p:cViewPr varScale="1">
        <p:scale>
          <a:sx n="87" d="100"/>
          <a:sy n="87" d="100"/>
        </p:scale>
        <p:origin x="-7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bich\Documents\&#1052;&#1086;&#1080;%20&#1087;&#1086;&#1083;&#1091;&#1095;&#1077;&#1085;&#1085;&#1099;&#1077;%20&#1092;&#1072;&#1081;&#1083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2129458601580563E-3"/>
                  <c:y val="-1.73958471388811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34954181087817"/>
                      <c:h val="0.2943012412425221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Лист1!$A$13:$A$14</c:f>
              <c:strCache>
                <c:ptCount val="2"/>
                <c:pt idx="0">
                  <c:v>до 5 лет</c:v>
                </c:pt>
                <c:pt idx="1">
                  <c:v>свыше 5 лет</c:v>
                </c:pt>
              </c:strCache>
            </c:strRef>
          </c:cat>
          <c:val>
            <c:numRef>
              <c:f>Лист1!$B$13:$B$14</c:f>
              <c:numCache>
                <c:formatCode>0.0%</c:formatCode>
                <c:ptCount val="2"/>
                <c:pt idx="0">
                  <c:v>0.10299999999999998</c:v>
                </c:pt>
                <c:pt idx="1">
                  <c:v>0.89700000000000002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8136857450552586E-2"/>
                  <c:y val="-0.218639161775931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ru-RU"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137386579908"/>
                      <c:h val="0.15752162503882355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Лист1!$A$16:$A$17</c:f>
              <c:strCache>
                <c:ptCount val="2"/>
                <c:pt idx="0">
                  <c:v>высше 
образование</c:v>
                </c:pt>
                <c:pt idx="1">
                  <c:v>нет высшего 
образования</c:v>
                </c:pt>
              </c:strCache>
            </c:strRef>
          </c:cat>
          <c:val>
            <c:numRef>
              <c:f>Лист1!$B$16:$B$17</c:f>
              <c:numCache>
                <c:formatCode>0.0%</c:formatCode>
                <c:ptCount val="2"/>
                <c:pt idx="0">
                  <c:v>8.2000000000000003E-2</c:v>
                </c:pt>
                <c:pt idx="1">
                  <c:v>0.91800000000000004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Укрепление </a:t>
            </a:r>
            <a:r>
              <a:rPr lang="ru-RU" dirty="0" err="1" smtClean="0"/>
              <a:t>МТБ</a:t>
            </a:r>
            <a:r>
              <a:rPr lang="ru-RU" dirty="0" smtClean="0"/>
              <a:t> (тыс. рублей)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[Книга1]Лист1!$C$13</c:f>
              <c:strCache>
                <c:ptCount val="1"/>
                <c:pt idx="0">
                  <c:v>Укрепление МТБ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777777777777821E-2"/>
                  <c:y val="-0.3807973356495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222222222222238E-2"/>
                  <c:y val="-0.38048897344739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"/>
                  <c:y val="-0.38048897344739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[Книга1]Лист1!$D$12:$F$12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[Книга1]Лист1!$D$13:$F$13</c:f>
              <c:numCache>
                <c:formatCode>General</c:formatCode>
                <c:ptCount val="3"/>
                <c:pt idx="0">
                  <c:v>467.7</c:v>
                </c:pt>
                <c:pt idx="1">
                  <c:v>458.3</c:v>
                </c:pt>
                <c:pt idx="2">
                  <c:v>413.3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9869952"/>
        <c:axId val="219871488"/>
        <c:axId val="0"/>
      </c:bar3DChart>
      <c:catAx>
        <c:axId val="21986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0000"/>
                </a:solidFill>
              </a:defRPr>
            </a:pPr>
            <a:endParaRPr lang="ru-RU"/>
          </a:p>
        </c:txPr>
        <c:crossAx val="219871488"/>
        <c:crosses val="autoZero"/>
        <c:auto val="1"/>
        <c:lblAlgn val="ctr"/>
        <c:lblOffset val="100"/>
        <c:noMultiLvlLbl val="0"/>
      </c:catAx>
      <c:valAx>
        <c:axId val="219871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9869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Укрепление пожарной </a:t>
            </a:r>
            <a:r>
              <a:rPr lang="ru-RU" dirty="0" smtClean="0"/>
              <a:t>безопасности (млн. рублей)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[Книга1.xlsx]Лист1!$C$13</c:f>
              <c:strCache>
                <c:ptCount val="1"/>
                <c:pt idx="0">
                  <c:v>Укрепление пожарной безопасности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555555555555558E-2"/>
                  <c:y val="-0.31521320326110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222222222222236"/>
                  <c:y val="-3.43978688617739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[Книга1.xlsx]Лист1!$D$12:$E$12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[Книга1.xlsx]Лист1!$D$13:$E$13</c:f>
              <c:numCache>
                <c:formatCode>General</c:formatCode>
                <c:ptCount val="2"/>
                <c:pt idx="0">
                  <c:v>26.2</c:v>
                </c:pt>
                <c:pt idx="1">
                  <c:v>28.9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8029056"/>
        <c:axId val="218030848"/>
        <c:axId val="0"/>
      </c:bar3DChart>
      <c:catAx>
        <c:axId val="21802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030848"/>
        <c:crosses val="autoZero"/>
        <c:auto val="1"/>
        <c:lblAlgn val="ctr"/>
        <c:lblOffset val="100"/>
        <c:noMultiLvlLbl val="0"/>
      </c:catAx>
      <c:valAx>
        <c:axId val="21803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8029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BB2B8-A84E-49CF-81D2-08A2DCDBDD8C}" type="doc">
      <dgm:prSet loTypeId="urn:microsoft.com/office/officeart/2005/8/layout/l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A17B11-7848-47CD-B9A7-8D32C9D2430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/>
            <a:t>1</a:t>
          </a:r>
          <a:endParaRPr lang="ru-RU" sz="2000" b="1" dirty="0"/>
        </a:p>
      </dgm:t>
    </dgm:pt>
    <dgm:pt modelId="{D3EB95F5-995C-4804-88F2-AB0683FB1859}" type="parTrans" cxnId="{6734275C-B3D3-43E0-A7EE-E5E28D440CBD}">
      <dgm:prSet/>
      <dgm:spPr/>
      <dgm:t>
        <a:bodyPr/>
        <a:lstStyle/>
        <a:p>
          <a:endParaRPr lang="ru-RU" sz="1800" b="1"/>
        </a:p>
      </dgm:t>
    </dgm:pt>
    <dgm:pt modelId="{0511172B-CE2A-43F2-9C31-FB89D5336D1B}" type="sibTrans" cxnId="{6734275C-B3D3-43E0-A7EE-E5E28D440CBD}">
      <dgm:prSet/>
      <dgm:spPr/>
      <dgm:t>
        <a:bodyPr/>
        <a:lstStyle/>
        <a:p>
          <a:endParaRPr lang="ru-RU" sz="1800" b="1"/>
        </a:p>
      </dgm:t>
    </dgm:pt>
    <dgm:pt modelId="{D672255F-6F44-4F1E-B037-D638CC102697}">
      <dgm:prSet phldrT="[Текст]" custT="1"/>
      <dgm:spPr/>
      <dgm:t>
        <a:bodyPr/>
        <a:lstStyle/>
        <a:p>
          <a:r>
            <a:rPr lang="ru-RU" sz="2400" b="1" dirty="0" smtClean="0"/>
            <a:t>Все учреждения -общеобразовательные</a:t>
          </a:r>
          <a:endParaRPr lang="ru-RU" sz="2400" b="1" dirty="0"/>
        </a:p>
      </dgm:t>
    </dgm:pt>
    <dgm:pt modelId="{7B7DA763-47B0-4ADB-ABDA-227FACBB7147}" type="parTrans" cxnId="{2CC32661-E6D1-4E23-B02C-6894C1CC2487}">
      <dgm:prSet/>
      <dgm:spPr/>
      <dgm:t>
        <a:bodyPr/>
        <a:lstStyle/>
        <a:p>
          <a:endParaRPr lang="ru-RU" sz="1800" b="1"/>
        </a:p>
      </dgm:t>
    </dgm:pt>
    <dgm:pt modelId="{CA230108-6C32-4C70-A46C-1E303795F58C}" type="sibTrans" cxnId="{2CC32661-E6D1-4E23-B02C-6894C1CC2487}">
      <dgm:prSet/>
      <dgm:spPr/>
      <dgm:t>
        <a:bodyPr/>
        <a:lstStyle/>
        <a:p>
          <a:endParaRPr lang="ru-RU" sz="1800" b="1"/>
        </a:p>
      </dgm:t>
    </dgm:pt>
    <dgm:pt modelId="{39DBAA97-678B-4003-AFAD-183A4C8DDF5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/>
            <a:t>2</a:t>
          </a:r>
          <a:endParaRPr lang="ru-RU" sz="2000" b="1" dirty="0"/>
        </a:p>
      </dgm:t>
    </dgm:pt>
    <dgm:pt modelId="{51AD3B18-9144-4EB6-8635-D144E4BAF572}" type="parTrans" cxnId="{EC8DC786-B5EB-44DB-BB83-EC1F4A73C479}">
      <dgm:prSet/>
      <dgm:spPr/>
      <dgm:t>
        <a:bodyPr/>
        <a:lstStyle/>
        <a:p>
          <a:endParaRPr lang="ru-RU" sz="1800" b="1"/>
        </a:p>
      </dgm:t>
    </dgm:pt>
    <dgm:pt modelId="{C6B3BE1A-EBFA-411B-9C98-1C24686B4906}" type="sibTrans" cxnId="{EC8DC786-B5EB-44DB-BB83-EC1F4A73C479}">
      <dgm:prSet/>
      <dgm:spPr/>
      <dgm:t>
        <a:bodyPr/>
        <a:lstStyle/>
        <a:p>
          <a:endParaRPr lang="ru-RU" sz="1800" b="1"/>
        </a:p>
      </dgm:t>
    </dgm:pt>
    <dgm:pt modelId="{24963085-B57E-457D-B5BB-250280C852F7}">
      <dgm:prSet phldrT="[Текст]" custT="1"/>
      <dgm:spPr/>
      <dgm:t>
        <a:bodyPr/>
        <a:lstStyle/>
        <a:p>
          <a:r>
            <a:rPr lang="ru-RU" sz="2400" b="1" dirty="0" smtClean="0"/>
            <a:t>Нет видов учреждений</a:t>
          </a:r>
          <a:endParaRPr lang="ru-RU" sz="2400" b="1" dirty="0"/>
        </a:p>
      </dgm:t>
    </dgm:pt>
    <dgm:pt modelId="{557001C2-77AC-4C51-80AB-163667C88540}" type="parTrans" cxnId="{BF7CEC1D-4219-4C6C-859B-B2D5F3B5F982}">
      <dgm:prSet/>
      <dgm:spPr/>
      <dgm:t>
        <a:bodyPr/>
        <a:lstStyle/>
        <a:p>
          <a:endParaRPr lang="ru-RU" sz="1800" b="1"/>
        </a:p>
      </dgm:t>
    </dgm:pt>
    <dgm:pt modelId="{7C9A0E7D-6058-4BD8-B622-CCD5587EC6B0}" type="sibTrans" cxnId="{BF7CEC1D-4219-4C6C-859B-B2D5F3B5F982}">
      <dgm:prSet/>
      <dgm:spPr/>
      <dgm:t>
        <a:bodyPr/>
        <a:lstStyle/>
        <a:p>
          <a:endParaRPr lang="ru-RU" sz="1800" b="1"/>
        </a:p>
      </dgm:t>
    </dgm:pt>
    <dgm:pt modelId="{5B7536D2-80A3-4F97-8ACB-ADFA72E356C9}">
      <dgm:prSet phldrT="[Текст]" custT="1"/>
      <dgm:spPr/>
      <dgm:t>
        <a:bodyPr/>
        <a:lstStyle/>
        <a:p>
          <a:r>
            <a:rPr lang="ru-RU" sz="2400" b="1" dirty="0" smtClean="0"/>
            <a:t>Приказы </a:t>
          </a:r>
          <a:r>
            <a:rPr lang="ru-RU" sz="2400" b="1" dirty="0" err="1" smtClean="0"/>
            <a:t>Минобрнауки</a:t>
          </a:r>
          <a:r>
            <a:rPr lang="ru-RU" sz="2400" b="1" dirty="0" smtClean="0"/>
            <a:t> России №№1598 и 1599.</a:t>
          </a:r>
          <a:endParaRPr lang="ru-RU" sz="2400" b="1" dirty="0"/>
        </a:p>
      </dgm:t>
    </dgm:pt>
    <dgm:pt modelId="{72EDA844-0F49-46B7-B7E8-F6E51BD34259}" type="parTrans" cxnId="{7AF6544A-4D84-4B03-9475-5F1258E7EEAC}">
      <dgm:prSet/>
      <dgm:spPr/>
      <dgm:t>
        <a:bodyPr/>
        <a:lstStyle/>
        <a:p>
          <a:endParaRPr lang="ru-RU" sz="1800" b="1"/>
        </a:p>
      </dgm:t>
    </dgm:pt>
    <dgm:pt modelId="{0DEDA0A7-B602-4AEC-9B20-42D3007691A6}" type="sibTrans" cxnId="{7AF6544A-4D84-4B03-9475-5F1258E7EEAC}">
      <dgm:prSet/>
      <dgm:spPr/>
      <dgm:t>
        <a:bodyPr/>
        <a:lstStyle/>
        <a:p>
          <a:endParaRPr lang="ru-RU" sz="1800" b="1"/>
        </a:p>
      </dgm:t>
    </dgm:pt>
    <dgm:pt modelId="{54ABC157-3C5B-4BD0-945A-131B2118F4F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/>
            <a:t>4</a:t>
          </a:r>
          <a:endParaRPr lang="ru-RU" sz="2000" b="1" dirty="0"/>
        </a:p>
      </dgm:t>
    </dgm:pt>
    <dgm:pt modelId="{99E328E6-1F7D-4624-A0B0-200993A259E1}" type="parTrans" cxnId="{39623857-C4D5-4457-966D-4FD374B071C7}">
      <dgm:prSet/>
      <dgm:spPr/>
      <dgm:t>
        <a:bodyPr/>
        <a:lstStyle/>
        <a:p>
          <a:endParaRPr lang="ru-RU" sz="1800" b="1"/>
        </a:p>
      </dgm:t>
    </dgm:pt>
    <dgm:pt modelId="{B1BEFECB-1296-4B97-9DBE-639B032637DE}" type="sibTrans" cxnId="{39623857-C4D5-4457-966D-4FD374B071C7}">
      <dgm:prSet/>
      <dgm:spPr/>
      <dgm:t>
        <a:bodyPr/>
        <a:lstStyle/>
        <a:p>
          <a:endParaRPr lang="ru-RU" sz="1800" b="1"/>
        </a:p>
      </dgm:t>
    </dgm:pt>
    <dgm:pt modelId="{7AA1E72E-C928-4019-823E-35F9B5548DB3}">
      <dgm:prSet phldrT="[Текст]" custT="1"/>
      <dgm:spPr/>
      <dgm:t>
        <a:bodyPr/>
        <a:lstStyle/>
        <a:p>
          <a:r>
            <a:rPr lang="ru-RU" sz="2400" b="1" dirty="0" smtClean="0"/>
            <a:t>Новые нормы и правила</a:t>
          </a:r>
          <a:endParaRPr lang="ru-RU" sz="2400" b="1" dirty="0"/>
        </a:p>
      </dgm:t>
    </dgm:pt>
    <dgm:pt modelId="{BB758C37-E80C-46F3-BB1C-8B38B9F4758D}" type="parTrans" cxnId="{A000AB9D-A6C2-4BAD-AD89-5A79906ED990}">
      <dgm:prSet/>
      <dgm:spPr/>
      <dgm:t>
        <a:bodyPr/>
        <a:lstStyle/>
        <a:p>
          <a:endParaRPr lang="ru-RU" sz="1800" b="1"/>
        </a:p>
      </dgm:t>
    </dgm:pt>
    <dgm:pt modelId="{CE3EEFF7-9C92-40CC-AD96-9F1A9732A3C9}" type="sibTrans" cxnId="{A000AB9D-A6C2-4BAD-AD89-5A79906ED990}">
      <dgm:prSet/>
      <dgm:spPr/>
      <dgm:t>
        <a:bodyPr/>
        <a:lstStyle/>
        <a:p>
          <a:endParaRPr lang="ru-RU" sz="1800" b="1"/>
        </a:p>
      </dgm:t>
    </dgm:pt>
    <dgm:pt modelId="{25A2B909-3251-47BB-B418-4B0F2FD71676}">
      <dgm:prSet phldrT="[Текст]" custT="1"/>
      <dgm:spPr/>
      <dgm:t>
        <a:bodyPr/>
        <a:lstStyle/>
        <a:p>
          <a:r>
            <a:rPr lang="ru-RU" sz="2200" b="1" dirty="0" smtClean="0"/>
            <a:t>Необучаемых детей нет</a:t>
          </a:r>
          <a:endParaRPr lang="ru-RU" sz="2200" b="1" dirty="0"/>
        </a:p>
      </dgm:t>
    </dgm:pt>
    <dgm:pt modelId="{8B69978B-7CBD-4D92-9FFA-0D949B68F57D}" type="parTrans" cxnId="{65C38814-650C-4590-A14A-47E6265CCE10}">
      <dgm:prSet/>
      <dgm:spPr/>
      <dgm:t>
        <a:bodyPr/>
        <a:lstStyle/>
        <a:p>
          <a:endParaRPr lang="ru-RU" sz="1800" b="1"/>
        </a:p>
      </dgm:t>
    </dgm:pt>
    <dgm:pt modelId="{1D3DD453-D517-41E8-81E8-970DDFA8B61F}" type="sibTrans" cxnId="{65C38814-650C-4590-A14A-47E6265CCE10}">
      <dgm:prSet/>
      <dgm:spPr/>
      <dgm:t>
        <a:bodyPr/>
        <a:lstStyle/>
        <a:p>
          <a:endParaRPr lang="ru-RU" sz="1800" b="1"/>
        </a:p>
      </dgm:t>
    </dgm:pt>
    <dgm:pt modelId="{220998D3-8724-462A-AA14-135D960BF6B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/>
            <a:t>3</a:t>
          </a:r>
          <a:endParaRPr lang="ru-RU" sz="2000" b="1" dirty="0"/>
        </a:p>
      </dgm:t>
    </dgm:pt>
    <dgm:pt modelId="{5253F25A-F68D-4C3E-93E3-80BE5F6E8AED}" type="parTrans" cxnId="{63DD6780-C52A-4093-A5AA-B87D8B07206B}">
      <dgm:prSet/>
      <dgm:spPr/>
      <dgm:t>
        <a:bodyPr/>
        <a:lstStyle/>
        <a:p>
          <a:endParaRPr lang="ru-RU" sz="1800" b="1"/>
        </a:p>
      </dgm:t>
    </dgm:pt>
    <dgm:pt modelId="{060293EC-D864-4F8E-901F-544E631E6680}" type="sibTrans" cxnId="{63DD6780-C52A-4093-A5AA-B87D8B07206B}">
      <dgm:prSet/>
      <dgm:spPr/>
      <dgm:t>
        <a:bodyPr/>
        <a:lstStyle/>
        <a:p>
          <a:endParaRPr lang="ru-RU" sz="1800" b="1"/>
        </a:p>
      </dgm:t>
    </dgm:pt>
    <dgm:pt modelId="{E1DC5BC0-48C2-40D1-9C8B-0293B1456819}">
      <dgm:prSet phldrT="[Текст]" custT="1"/>
      <dgm:spPr/>
      <dgm:t>
        <a:bodyPr/>
        <a:lstStyle/>
        <a:p>
          <a:r>
            <a:rPr lang="ru-RU" sz="2400" b="1" dirty="0" smtClean="0"/>
            <a:t>Служба ранней помощи</a:t>
          </a:r>
          <a:endParaRPr lang="ru-RU" sz="2400" b="1" dirty="0"/>
        </a:p>
      </dgm:t>
    </dgm:pt>
    <dgm:pt modelId="{F1E0D8C6-017B-4F99-A885-F89309AFB913}" type="parTrans" cxnId="{9AD78560-B9F7-4B70-A225-1E72B9E68707}">
      <dgm:prSet/>
      <dgm:spPr/>
      <dgm:t>
        <a:bodyPr/>
        <a:lstStyle/>
        <a:p>
          <a:endParaRPr lang="ru-RU" sz="1800" b="1"/>
        </a:p>
      </dgm:t>
    </dgm:pt>
    <dgm:pt modelId="{8642409E-889D-4323-B1A9-E6C832487515}" type="sibTrans" cxnId="{9AD78560-B9F7-4B70-A225-1E72B9E68707}">
      <dgm:prSet/>
      <dgm:spPr/>
      <dgm:t>
        <a:bodyPr/>
        <a:lstStyle/>
        <a:p>
          <a:endParaRPr lang="ru-RU" sz="1800" b="1"/>
        </a:p>
      </dgm:t>
    </dgm:pt>
    <dgm:pt modelId="{34377037-E2C9-4E9B-B9E3-BBDB6440176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/>
            <a:t>6</a:t>
          </a:r>
          <a:endParaRPr lang="ru-RU" sz="2000" b="1" dirty="0"/>
        </a:p>
      </dgm:t>
    </dgm:pt>
    <dgm:pt modelId="{18D048F6-D5EE-4CAE-A5F3-0E135FCF9BF0}" type="parTrans" cxnId="{8D921E9F-EF42-4B93-9821-A5A5F629CF37}">
      <dgm:prSet/>
      <dgm:spPr/>
      <dgm:t>
        <a:bodyPr/>
        <a:lstStyle/>
        <a:p>
          <a:endParaRPr lang="ru-RU" sz="1800" b="1"/>
        </a:p>
      </dgm:t>
    </dgm:pt>
    <dgm:pt modelId="{9ECBCB91-E4D3-439B-8F25-C62C5FC3C4B5}" type="sibTrans" cxnId="{8D921E9F-EF42-4B93-9821-A5A5F629CF37}">
      <dgm:prSet/>
      <dgm:spPr/>
      <dgm:t>
        <a:bodyPr/>
        <a:lstStyle/>
        <a:p>
          <a:endParaRPr lang="ru-RU" sz="1800" b="1"/>
        </a:p>
      </dgm:t>
    </dgm:pt>
    <dgm:pt modelId="{83CBF0FC-DEC5-4243-AC44-442D7AFB640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/>
            <a:t>5</a:t>
          </a:r>
          <a:endParaRPr lang="ru-RU" sz="2000" b="1" dirty="0"/>
        </a:p>
      </dgm:t>
    </dgm:pt>
    <dgm:pt modelId="{1905575D-D8C0-4C02-A155-E66CCA5ED8DB}" type="parTrans" cxnId="{FE13B591-D5B6-4877-9F75-0169F6C65D2F}">
      <dgm:prSet/>
      <dgm:spPr/>
      <dgm:t>
        <a:bodyPr/>
        <a:lstStyle/>
        <a:p>
          <a:endParaRPr lang="ru-RU" sz="1800" b="1"/>
        </a:p>
      </dgm:t>
    </dgm:pt>
    <dgm:pt modelId="{12F4DC26-8A1E-49EF-8951-C28774F51F3F}" type="sibTrans" cxnId="{FE13B591-D5B6-4877-9F75-0169F6C65D2F}">
      <dgm:prSet/>
      <dgm:spPr/>
      <dgm:t>
        <a:bodyPr/>
        <a:lstStyle/>
        <a:p>
          <a:endParaRPr lang="ru-RU" sz="1800" b="1"/>
        </a:p>
      </dgm:t>
    </dgm:pt>
    <dgm:pt modelId="{6196E3F3-0E9A-4700-BCD7-DCB4643887B6}">
      <dgm:prSet phldrT="[Текст]" custT="1"/>
      <dgm:spPr/>
      <dgm:t>
        <a:bodyPr/>
        <a:lstStyle/>
        <a:p>
          <a:r>
            <a:rPr lang="ru-RU" sz="2200" b="1" dirty="0" smtClean="0"/>
            <a:t>Коррекционные учреждения – учебно-методический центр</a:t>
          </a:r>
          <a:endParaRPr lang="ru-RU" sz="2200" b="1" dirty="0"/>
        </a:p>
      </dgm:t>
    </dgm:pt>
    <dgm:pt modelId="{9A518992-08FC-41D1-A409-5D859A136BEE}" type="parTrans" cxnId="{16F1D6DC-15D5-4A6D-9CBC-6795D4191A7D}">
      <dgm:prSet/>
      <dgm:spPr/>
      <dgm:t>
        <a:bodyPr/>
        <a:lstStyle/>
        <a:p>
          <a:endParaRPr lang="ru-RU" sz="1800" b="1"/>
        </a:p>
      </dgm:t>
    </dgm:pt>
    <dgm:pt modelId="{C7FF6A6D-43BA-4C8C-A3D2-AF73B1E62E94}" type="sibTrans" cxnId="{16F1D6DC-15D5-4A6D-9CBC-6795D4191A7D}">
      <dgm:prSet/>
      <dgm:spPr/>
      <dgm:t>
        <a:bodyPr/>
        <a:lstStyle/>
        <a:p>
          <a:endParaRPr lang="ru-RU" sz="1800" b="1"/>
        </a:p>
      </dgm:t>
    </dgm:pt>
    <dgm:pt modelId="{5951B76D-3A15-4414-96AA-C685EF010E5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/>
            <a:t>7</a:t>
          </a:r>
          <a:endParaRPr lang="ru-RU" sz="2000" b="1" dirty="0"/>
        </a:p>
      </dgm:t>
    </dgm:pt>
    <dgm:pt modelId="{64DD0AC8-18C8-46D3-9CD3-85312E9AEB48}" type="parTrans" cxnId="{C613C5E3-2F8B-441D-BF9B-1A249F40616D}">
      <dgm:prSet/>
      <dgm:spPr/>
      <dgm:t>
        <a:bodyPr/>
        <a:lstStyle/>
        <a:p>
          <a:endParaRPr lang="ru-RU" sz="1800" b="1"/>
        </a:p>
      </dgm:t>
    </dgm:pt>
    <dgm:pt modelId="{586783AE-3462-466E-BF0E-930E5B95A570}" type="sibTrans" cxnId="{C613C5E3-2F8B-441D-BF9B-1A249F40616D}">
      <dgm:prSet/>
      <dgm:spPr/>
      <dgm:t>
        <a:bodyPr/>
        <a:lstStyle/>
        <a:p>
          <a:endParaRPr lang="ru-RU" sz="1800" b="1"/>
        </a:p>
      </dgm:t>
    </dgm:pt>
    <dgm:pt modelId="{E18B07ED-F426-49CC-BCC4-08842E39C317}" type="pres">
      <dgm:prSet presAssocID="{D1ABB2B8-A84E-49CF-81D2-08A2DCDBDD8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69A99B-D0C6-4DAE-B45D-C465EB2BC9B4}" type="pres">
      <dgm:prSet presAssocID="{DBA17B11-7848-47CD-B9A7-8D32C9D2430C}" presName="horFlow" presStyleCnt="0"/>
      <dgm:spPr/>
    </dgm:pt>
    <dgm:pt modelId="{E8273D20-6767-4F13-A240-3161B7BAC3DC}" type="pres">
      <dgm:prSet presAssocID="{DBA17B11-7848-47CD-B9A7-8D32C9D2430C}" presName="bigChev" presStyleLbl="node1" presStyleIdx="0" presStyleCnt="7"/>
      <dgm:spPr/>
      <dgm:t>
        <a:bodyPr/>
        <a:lstStyle/>
        <a:p>
          <a:endParaRPr lang="ru-RU"/>
        </a:p>
      </dgm:t>
    </dgm:pt>
    <dgm:pt modelId="{22462DFA-B399-4327-8BF7-C3C6AF39E47B}" type="pres">
      <dgm:prSet presAssocID="{7B7DA763-47B0-4ADB-ABDA-227FACBB7147}" presName="parTrans" presStyleCnt="0"/>
      <dgm:spPr/>
    </dgm:pt>
    <dgm:pt modelId="{83013FE7-E1B4-42D7-A13D-E7A6B7A20BA0}" type="pres">
      <dgm:prSet presAssocID="{D672255F-6F44-4F1E-B037-D638CC102697}" presName="node" presStyleLbl="alignAccFollowNode1" presStyleIdx="0" presStyleCnt="7" custScaleX="377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A4ABB-3FEC-4522-8FF2-BE631A146FCB}" type="pres">
      <dgm:prSet presAssocID="{DBA17B11-7848-47CD-B9A7-8D32C9D2430C}" presName="vSp" presStyleCnt="0"/>
      <dgm:spPr/>
    </dgm:pt>
    <dgm:pt modelId="{080164AE-5ADB-487E-9DA1-304C9FCCA94A}" type="pres">
      <dgm:prSet presAssocID="{39DBAA97-678B-4003-AFAD-183A4C8DDF52}" presName="horFlow" presStyleCnt="0"/>
      <dgm:spPr/>
    </dgm:pt>
    <dgm:pt modelId="{908F38AD-5BFD-4F66-B6AA-F9258C2B94F8}" type="pres">
      <dgm:prSet presAssocID="{39DBAA97-678B-4003-AFAD-183A4C8DDF52}" presName="bigChev" presStyleLbl="node1" presStyleIdx="1" presStyleCnt="7"/>
      <dgm:spPr/>
      <dgm:t>
        <a:bodyPr/>
        <a:lstStyle/>
        <a:p>
          <a:endParaRPr lang="ru-RU"/>
        </a:p>
      </dgm:t>
    </dgm:pt>
    <dgm:pt modelId="{3C85B860-635B-4A72-AEEC-A98A6FF579A9}" type="pres">
      <dgm:prSet presAssocID="{557001C2-77AC-4C51-80AB-163667C88540}" presName="parTrans" presStyleCnt="0"/>
      <dgm:spPr/>
    </dgm:pt>
    <dgm:pt modelId="{00097248-C1D2-4032-9304-7438DDE7C024}" type="pres">
      <dgm:prSet presAssocID="{24963085-B57E-457D-B5BB-250280C852F7}" presName="node" presStyleLbl="alignAccFollowNode1" presStyleIdx="1" presStyleCnt="7" custScaleX="37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D18C4-99EB-4AA4-A424-E96D6F721EA3}" type="pres">
      <dgm:prSet presAssocID="{39DBAA97-678B-4003-AFAD-183A4C8DDF52}" presName="vSp" presStyleCnt="0"/>
      <dgm:spPr/>
    </dgm:pt>
    <dgm:pt modelId="{AE479080-D569-416E-9378-462E7ADA6CC8}" type="pres">
      <dgm:prSet presAssocID="{220998D3-8724-462A-AA14-135D960BF6BC}" presName="horFlow" presStyleCnt="0"/>
      <dgm:spPr/>
    </dgm:pt>
    <dgm:pt modelId="{980C19F3-5BF8-4423-B681-1F7D151CE0BF}" type="pres">
      <dgm:prSet presAssocID="{220998D3-8724-462A-AA14-135D960BF6BC}" presName="bigChev" presStyleLbl="node1" presStyleIdx="2" presStyleCnt="7"/>
      <dgm:spPr/>
      <dgm:t>
        <a:bodyPr/>
        <a:lstStyle/>
        <a:p>
          <a:endParaRPr lang="ru-RU"/>
        </a:p>
      </dgm:t>
    </dgm:pt>
    <dgm:pt modelId="{3CA91182-7470-426F-B88D-C54B1C4E0504}" type="pres">
      <dgm:prSet presAssocID="{72EDA844-0F49-46B7-B7E8-F6E51BD34259}" presName="parTrans" presStyleCnt="0"/>
      <dgm:spPr/>
    </dgm:pt>
    <dgm:pt modelId="{01996BAE-4A5E-4497-9A30-C5E9E006B6F3}" type="pres">
      <dgm:prSet presAssocID="{5B7536D2-80A3-4F97-8ACB-ADFA72E356C9}" presName="node" presStyleLbl="alignAccFollowNode1" presStyleIdx="2" presStyleCnt="7" custScaleX="37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6576F-DF44-4055-9F07-88635574AD59}" type="pres">
      <dgm:prSet presAssocID="{220998D3-8724-462A-AA14-135D960BF6BC}" presName="vSp" presStyleCnt="0"/>
      <dgm:spPr/>
    </dgm:pt>
    <dgm:pt modelId="{7D67EFA5-DCD6-4D14-826C-62B5DA5FC10C}" type="pres">
      <dgm:prSet presAssocID="{54ABC157-3C5B-4BD0-945A-131B2118F4F7}" presName="horFlow" presStyleCnt="0"/>
      <dgm:spPr/>
    </dgm:pt>
    <dgm:pt modelId="{FC86A37C-B856-42CB-8C4D-880EC385AF71}" type="pres">
      <dgm:prSet presAssocID="{54ABC157-3C5B-4BD0-945A-131B2118F4F7}" presName="bigChev" presStyleLbl="node1" presStyleIdx="3" presStyleCnt="7"/>
      <dgm:spPr/>
      <dgm:t>
        <a:bodyPr/>
        <a:lstStyle/>
        <a:p>
          <a:endParaRPr lang="ru-RU"/>
        </a:p>
      </dgm:t>
    </dgm:pt>
    <dgm:pt modelId="{413E1C04-FF19-46B4-9DA4-3D8D48556800}" type="pres">
      <dgm:prSet presAssocID="{BB758C37-E80C-46F3-BB1C-8B38B9F4758D}" presName="parTrans" presStyleCnt="0"/>
      <dgm:spPr/>
    </dgm:pt>
    <dgm:pt modelId="{62AEF08E-F779-427B-B977-4A10DEB7ACAE}" type="pres">
      <dgm:prSet presAssocID="{7AA1E72E-C928-4019-823E-35F9B5548DB3}" presName="node" presStyleLbl="alignAccFollowNode1" presStyleIdx="3" presStyleCnt="7" custScaleX="373800" custLinFactNeighborX="-25850" custLinFactNeighborY="9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27347-3799-4C79-93C7-31E54C5B02AE}" type="pres">
      <dgm:prSet presAssocID="{54ABC157-3C5B-4BD0-945A-131B2118F4F7}" presName="vSp" presStyleCnt="0"/>
      <dgm:spPr/>
    </dgm:pt>
    <dgm:pt modelId="{48F33A7F-0982-4F26-8856-5A81278A372E}" type="pres">
      <dgm:prSet presAssocID="{83CBF0FC-DEC5-4243-AC44-442D7AFB640F}" presName="horFlow" presStyleCnt="0"/>
      <dgm:spPr/>
    </dgm:pt>
    <dgm:pt modelId="{83DDABEC-E04F-40D2-939D-8D429DC910F4}" type="pres">
      <dgm:prSet presAssocID="{83CBF0FC-DEC5-4243-AC44-442D7AFB640F}" presName="bigChev" presStyleLbl="node1" presStyleIdx="4" presStyleCnt="7"/>
      <dgm:spPr/>
      <dgm:t>
        <a:bodyPr/>
        <a:lstStyle/>
        <a:p>
          <a:endParaRPr lang="ru-RU"/>
        </a:p>
      </dgm:t>
    </dgm:pt>
    <dgm:pt modelId="{77DE66CF-EA2B-4C9A-A694-4EAAD26C1141}" type="pres">
      <dgm:prSet presAssocID="{8B69978B-7CBD-4D92-9FFA-0D949B68F57D}" presName="parTrans" presStyleCnt="0"/>
      <dgm:spPr/>
    </dgm:pt>
    <dgm:pt modelId="{840CD8CA-B4A0-48CD-AA71-B70A3B4397D3}" type="pres">
      <dgm:prSet presAssocID="{25A2B909-3251-47BB-B418-4B0F2FD71676}" presName="node" presStyleLbl="alignAccFollowNode1" presStyleIdx="4" presStyleCnt="7" custScaleX="37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DA85A-17EF-43E5-BFD2-2F95F049D30B}" type="pres">
      <dgm:prSet presAssocID="{83CBF0FC-DEC5-4243-AC44-442D7AFB640F}" presName="vSp" presStyleCnt="0"/>
      <dgm:spPr/>
    </dgm:pt>
    <dgm:pt modelId="{C491E1FF-7F9E-453F-B4B2-1FCD9E3DCB88}" type="pres">
      <dgm:prSet presAssocID="{34377037-E2C9-4E9B-B9E3-BBDB64401768}" presName="horFlow" presStyleCnt="0"/>
      <dgm:spPr/>
    </dgm:pt>
    <dgm:pt modelId="{989416D4-3D9E-4434-85AB-03C144C1C418}" type="pres">
      <dgm:prSet presAssocID="{34377037-E2C9-4E9B-B9E3-BBDB64401768}" presName="bigChev" presStyleLbl="node1" presStyleIdx="5" presStyleCnt="7"/>
      <dgm:spPr/>
      <dgm:t>
        <a:bodyPr/>
        <a:lstStyle/>
        <a:p>
          <a:endParaRPr lang="ru-RU"/>
        </a:p>
      </dgm:t>
    </dgm:pt>
    <dgm:pt modelId="{BFF9D352-5559-4955-ACAA-46E8A0ACD097}" type="pres">
      <dgm:prSet presAssocID="{9A518992-08FC-41D1-A409-5D859A136BEE}" presName="parTrans" presStyleCnt="0"/>
      <dgm:spPr/>
    </dgm:pt>
    <dgm:pt modelId="{12325EEE-7ECF-4EA4-B3BD-3FF9F3FEF07C}" type="pres">
      <dgm:prSet presAssocID="{6196E3F3-0E9A-4700-BCD7-DCB4643887B6}" presName="node" presStyleLbl="alignAccFollowNode1" presStyleIdx="5" presStyleCnt="7" custScaleX="36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8FFF5-4E3F-476D-A4D0-1AA7427EEEB7}" type="pres">
      <dgm:prSet presAssocID="{34377037-E2C9-4E9B-B9E3-BBDB64401768}" presName="vSp" presStyleCnt="0"/>
      <dgm:spPr/>
    </dgm:pt>
    <dgm:pt modelId="{C363DE44-650C-4376-B0D5-0BDBF72305B2}" type="pres">
      <dgm:prSet presAssocID="{5951B76D-3A15-4414-96AA-C685EF010E55}" presName="horFlow" presStyleCnt="0"/>
      <dgm:spPr/>
    </dgm:pt>
    <dgm:pt modelId="{78C84E4D-1F21-41AD-9D0F-FC1C053617D1}" type="pres">
      <dgm:prSet presAssocID="{5951B76D-3A15-4414-96AA-C685EF010E55}" presName="bigChev" presStyleLbl="node1" presStyleIdx="6" presStyleCnt="7"/>
      <dgm:spPr/>
      <dgm:t>
        <a:bodyPr/>
        <a:lstStyle/>
        <a:p>
          <a:endParaRPr lang="ru-RU"/>
        </a:p>
      </dgm:t>
    </dgm:pt>
    <dgm:pt modelId="{CB481D90-7D01-47DA-BF83-7A22CA671AC5}" type="pres">
      <dgm:prSet presAssocID="{F1E0D8C6-017B-4F99-A885-F89309AFB913}" presName="parTrans" presStyleCnt="0"/>
      <dgm:spPr/>
    </dgm:pt>
    <dgm:pt modelId="{8BC8279A-DDDC-430D-9B61-11B733193B86}" type="pres">
      <dgm:prSet presAssocID="{E1DC5BC0-48C2-40D1-9C8B-0293B1456819}" presName="node" presStyleLbl="alignAccFollowNode1" presStyleIdx="6" presStyleCnt="7" custScaleX="36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4C54D-F80E-4E9E-AEA5-7DF237131F20}" type="presOf" srcId="{24963085-B57E-457D-B5BB-250280C852F7}" destId="{00097248-C1D2-4032-9304-7438DDE7C024}" srcOrd="0" destOrd="0" presId="urn:microsoft.com/office/officeart/2005/8/layout/lProcess3"/>
    <dgm:cxn modelId="{00B300F6-6ECC-48EB-A0F7-DA6A32FCEA7A}" type="presOf" srcId="{D672255F-6F44-4F1E-B037-D638CC102697}" destId="{83013FE7-E1B4-42D7-A13D-E7A6B7A20BA0}" srcOrd="0" destOrd="0" presId="urn:microsoft.com/office/officeart/2005/8/layout/lProcess3"/>
    <dgm:cxn modelId="{611191A1-2C71-42E1-9BC7-D65454EEA700}" type="presOf" srcId="{7AA1E72E-C928-4019-823E-35F9B5548DB3}" destId="{62AEF08E-F779-427B-B977-4A10DEB7ACAE}" srcOrd="0" destOrd="0" presId="urn:microsoft.com/office/officeart/2005/8/layout/lProcess3"/>
    <dgm:cxn modelId="{C613C5E3-2F8B-441D-BF9B-1A249F40616D}" srcId="{D1ABB2B8-A84E-49CF-81D2-08A2DCDBDD8C}" destId="{5951B76D-3A15-4414-96AA-C685EF010E55}" srcOrd="6" destOrd="0" parTransId="{64DD0AC8-18C8-46D3-9CD3-85312E9AEB48}" sibTransId="{586783AE-3462-466E-BF0E-930E5B95A570}"/>
    <dgm:cxn modelId="{1C3B6027-D065-461E-843C-3FE1182B2A8C}" type="presOf" srcId="{5951B76D-3A15-4414-96AA-C685EF010E55}" destId="{78C84E4D-1F21-41AD-9D0F-FC1C053617D1}" srcOrd="0" destOrd="0" presId="urn:microsoft.com/office/officeart/2005/8/layout/lProcess3"/>
    <dgm:cxn modelId="{EC8DC786-B5EB-44DB-BB83-EC1F4A73C479}" srcId="{D1ABB2B8-A84E-49CF-81D2-08A2DCDBDD8C}" destId="{39DBAA97-678B-4003-AFAD-183A4C8DDF52}" srcOrd="1" destOrd="0" parTransId="{51AD3B18-9144-4EB6-8635-D144E4BAF572}" sibTransId="{C6B3BE1A-EBFA-411B-9C98-1C24686B4906}"/>
    <dgm:cxn modelId="{EB3655F7-E4E6-45F8-8013-C4B9C5977C45}" type="presOf" srcId="{E1DC5BC0-48C2-40D1-9C8B-0293B1456819}" destId="{8BC8279A-DDDC-430D-9B61-11B733193B86}" srcOrd="0" destOrd="0" presId="urn:microsoft.com/office/officeart/2005/8/layout/lProcess3"/>
    <dgm:cxn modelId="{6734275C-B3D3-43E0-A7EE-E5E28D440CBD}" srcId="{D1ABB2B8-A84E-49CF-81D2-08A2DCDBDD8C}" destId="{DBA17B11-7848-47CD-B9A7-8D32C9D2430C}" srcOrd="0" destOrd="0" parTransId="{D3EB95F5-995C-4804-88F2-AB0683FB1859}" sibTransId="{0511172B-CE2A-43F2-9C31-FB89D5336D1B}"/>
    <dgm:cxn modelId="{6A6D6279-589C-4C53-90FA-37174BBF74AF}" type="presOf" srcId="{34377037-E2C9-4E9B-B9E3-BBDB64401768}" destId="{989416D4-3D9E-4434-85AB-03C144C1C418}" srcOrd="0" destOrd="0" presId="urn:microsoft.com/office/officeart/2005/8/layout/lProcess3"/>
    <dgm:cxn modelId="{BE2AF806-D4F9-43BB-B3A6-6C9A11DB2823}" type="presOf" srcId="{220998D3-8724-462A-AA14-135D960BF6BC}" destId="{980C19F3-5BF8-4423-B681-1F7D151CE0BF}" srcOrd="0" destOrd="0" presId="urn:microsoft.com/office/officeart/2005/8/layout/lProcess3"/>
    <dgm:cxn modelId="{C30BA0BD-23D6-436D-97A5-0045A7A8A2C9}" type="presOf" srcId="{25A2B909-3251-47BB-B418-4B0F2FD71676}" destId="{840CD8CA-B4A0-48CD-AA71-B70A3B4397D3}" srcOrd="0" destOrd="0" presId="urn:microsoft.com/office/officeart/2005/8/layout/lProcess3"/>
    <dgm:cxn modelId="{5A02E89E-2FEE-40E1-B2AD-B61B8A845D6F}" type="presOf" srcId="{6196E3F3-0E9A-4700-BCD7-DCB4643887B6}" destId="{12325EEE-7ECF-4EA4-B3BD-3FF9F3FEF07C}" srcOrd="0" destOrd="0" presId="urn:microsoft.com/office/officeart/2005/8/layout/lProcess3"/>
    <dgm:cxn modelId="{8AA16CAD-4E0D-4306-9F46-C4AA765E516A}" type="presOf" srcId="{DBA17B11-7848-47CD-B9A7-8D32C9D2430C}" destId="{E8273D20-6767-4F13-A240-3161B7BAC3DC}" srcOrd="0" destOrd="0" presId="urn:microsoft.com/office/officeart/2005/8/layout/lProcess3"/>
    <dgm:cxn modelId="{63DD6780-C52A-4093-A5AA-B87D8B07206B}" srcId="{D1ABB2B8-A84E-49CF-81D2-08A2DCDBDD8C}" destId="{220998D3-8724-462A-AA14-135D960BF6BC}" srcOrd="2" destOrd="0" parTransId="{5253F25A-F68D-4C3E-93E3-80BE5F6E8AED}" sibTransId="{060293EC-D864-4F8E-901F-544E631E6680}"/>
    <dgm:cxn modelId="{65C38814-650C-4590-A14A-47E6265CCE10}" srcId="{83CBF0FC-DEC5-4243-AC44-442D7AFB640F}" destId="{25A2B909-3251-47BB-B418-4B0F2FD71676}" srcOrd="0" destOrd="0" parTransId="{8B69978B-7CBD-4D92-9FFA-0D949B68F57D}" sibTransId="{1D3DD453-D517-41E8-81E8-970DDFA8B61F}"/>
    <dgm:cxn modelId="{61B41A82-7F16-4761-8B24-3001A53C0725}" type="presOf" srcId="{5B7536D2-80A3-4F97-8ACB-ADFA72E356C9}" destId="{01996BAE-4A5E-4497-9A30-C5E9E006B6F3}" srcOrd="0" destOrd="0" presId="urn:microsoft.com/office/officeart/2005/8/layout/lProcess3"/>
    <dgm:cxn modelId="{A000AB9D-A6C2-4BAD-AD89-5A79906ED990}" srcId="{54ABC157-3C5B-4BD0-945A-131B2118F4F7}" destId="{7AA1E72E-C928-4019-823E-35F9B5548DB3}" srcOrd="0" destOrd="0" parTransId="{BB758C37-E80C-46F3-BB1C-8B38B9F4758D}" sibTransId="{CE3EEFF7-9C92-40CC-AD96-9F1A9732A3C9}"/>
    <dgm:cxn modelId="{2CC32661-E6D1-4E23-B02C-6894C1CC2487}" srcId="{DBA17B11-7848-47CD-B9A7-8D32C9D2430C}" destId="{D672255F-6F44-4F1E-B037-D638CC102697}" srcOrd="0" destOrd="0" parTransId="{7B7DA763-47B0-4ADB-ABDA-227FACBB7147}" sibTransId="{CA230108-6C32-4C70-A46C-1E303795F58C}"/>
    <dgm:cxn modelId="{00326BBD-2F9C-413A-98B3-18549F480ADC}" type="presOf" srcId="{39DBAA97-678B-4003-AFAD-183A4C8DDF52}" destId="{908F38AD-5BFD-4F66-B6AA-F9258C2B94F8}" srcOrd="0" destOrd="0" presId="urn:microsoft.com/office/officeart/2005/8/layout/lProcess3"/>
    <dgm:cxn modelId="{BF7CEC1D-4219-4C6C-859B-B2D5F3B5F982}" srcId="{39DBAA97-678B-4003-AFAD-183A4C8DDF52}" destId="{24963085-B57E-457D-B5BB-250280C852F7}" srcOrd="0" destOrd="0" parTransId="{557001C2-77AC-4C51-80AB-163667C88540}" sibTransId="{7C9A0E7D-6058-4BD8-B622-CCD5587EC6B0}"/>
    <dgm:cxn modelId="{8E459689-C483-4E9A-985D-470A1043F407}" type="presOf" srcId="{54ABC157-3C5B-4BD0-945A-131B2118F4F7}" destId="{FC86A37C-B856-42CB-8C4D-880EC385AF71}" srcOrd="0" destOrd="0" presId="urn:microsoft.com/office/officeart/2005/8/layout/lProcess3"/>
    <dgm:cxn modelId="{4D802FD0-CED9-4FD6-A375-2E3114433E47}" type="presOf" srcId="{D1ABB2B8-A84E-49CF-81D2-08A2DCDBDD8C}" destId="{E18B07ED-F426-49CC-BCC4-08842E39C317}" srcOrd="0" destOrd="0" presId="urn:microsoft.com/office/officeart/2005/8/layout/lProcess3"/>
    <dgm:cxn modelId="{2987A267-4A44-4EC6-AAB4-90BE7B16F835}" type="presOf" srcId="{83CBF0FC-DEC5-4243-AC44-442D7AFB640F}" destId="{83DDABEC-E04F-40D2-939D-8D429DC910F4}" srcOrd="0" destOrd="0" presId="urn:microsoft.com/office/officeart/2005/8/layout/lProcess3"/>
    <dgm:cxn modelId="{8D921E9F-EF42-4B93-9821-A5A5F629CF37}" srcId="{D1ABB2B8-A84E-49CF-81D2-08A2DCDBDD8C}" destId="{34377037-E2C9-4E9B-B9E3-BBDB64401768}" srcOrd="5" destOrd="0" parTransId="{18D048F6-D5EE-4CAE-A5F3-0E135FCF9BF0}" sibTransId="{9ECBCB91-E4D3-439B-8F25-C62C5FC3C4B5}"/>
    <dgm:cxn modelId="{9AD78560-B9F7-4B70-A225-1E72B9E68707}" srcId="{5951B76D-3A15-4414-96AA-C685EF010E55}" destId="{E1DC5BC0-48C2-40D1-9C8B-0293B1456819}" srcOrd="0" destOrd="0" parTransId="{F1E0D8C6-017B-4F99-A885-F89309AFB913}" sibTransId="{8642409E-889D-4323-B1A9-E6C832487515}"/>
    <dgm:cxn modelId="{39623857-C4D5-4457-966D-4FD374B071C7}" srcId="{D1ABB2B8-A84E-49CF-81D2-08A2DCDBDD8C}" destId="{54ABC157-3C5B-4BD0-945A-131B2118F4F7}" srcOrd="3" destOrd="0" parTransId="{99E328E6-1F7D-4624-A0B0-200993A259E1}" sibTransId="{B1BEFECB-1296-4B97-9DBE-639B032637DE}"/>
    <dgm:cxn modelId="{16F1D6DC-15D5-4A6D-9CBC-6795D4191A7D}" srcId="{34377037-E2C9-4E9B-B9E3-BBDB64401768}" destId="{6196E3F3-0E9A-4700-BCD7-DCB4643887B6}" srcOrd="0" destOrd="0" parTransId="{9A518992-08FC-41D1-A409-5D859A136BEE}" sibTransId="{C7FF6A6D-43BA-4C8C-A3D2-AF73B1E62E94}"/>
    <dgm:cxn modelId="{FE13B591-D5B6-4877-9F75-0169F6C65D2F}" srcId="{D1ABB2B8-A84E-49CF-81D2-08A2DCDBDD8C}" destId="{83CBF0FC-DEC5-4243-AC44-442D7AFB640F}" srcOrd="4" destOrd="0" parTransId="{1905575D-D8C0-4C02-A155-E66CCA5ED8DB}" sibTransId="{12F4DC26-8A1E-49EF-8951-C28774F51F3F}"/>
    <dgm:cxn modelId="{7AF6544A-4D84-4B03-9475-5F1258E7EEAC}" srcId="{220998D3-8724-462A-AA14-135D960BF6BC}" destId="{5B7536D2-80A3-4F97-8ACB-ADFA72E356C9}" srcOrd="0" destOrd="0" parTransId="{72EDA844-0F49-46B7-B7E8-F6E51BD34259}" sibTransId="{0DEDA0A7-B602-4AEC-9B20-42D3007691A6}"/>
    <dgm:cxn modelId="{7FF2785B-4632-41E8-AF8E-2C6C094C6E3C}" type="presParOf" srcId="{E18B07ED-F426-49CC-BCC4-08842E39C317}" destId="{EC69A99B-D0C6-4DAE-B45D-C465EB2BC9B4}" srcOrd="0" destOrd="0" presId="urn:microsoft.com/office/officeart/2005/8/layout/lProcess3"/>
    <dgm:cxn modelId="{09D7DBC8-0D2C-475A-AFF6-0CFA3623C14A}" type="presParOf" srcId="{EC69A99B-D0C6-4DAE-B45D-C465EB2BC9B4}" destId="{E8273D20-6767-4F13-A240-3161B7BAC3DC}" srcOrd="0" destOrd="0" presId="urn:microsoft.com/office/officeart/2005/8/layout/lProcess3"/>
    <dgm:cxn modelId="{82DD92A2-A50E-4BA2-9D85-D0977C1D1597}" type="presParOf" srcId="{EC69A99B-D0C6-4DAE-B45D-C465EB2BC9B4}" destId="{22462DFA-B399-4327-8BF7-C3C6AF39E47B}" srcOrd="1" destOrd="0" presId="urn:microsoft.com/office/officeart/2005/8/layout/lProcess3"/>
    <dgm:cxn modelId="{DCB69B68-6CCD-486B-B9A1-44B48EF20660}" type="presParOf" srcId="{EC69A99B-D0C6-4DAE-B45D-C465EB2BC9B4}" destId="{83013FE7-E1B4-42D7-A13D-E7A6B7A20BA0}" srcOrd="2" destOrd="0" presId="urn:microsoft.com/office/officeart/2005/8/layout/lProcess3"/>
    <dgm:cxn modelId="{C298E0E6-EC0E-418B-9DD1-F80BFDE7EE56}" type="presParOf" srcId="{E18B07ED-F426-49CC-BCC4-08842E39C317}" destId="{71EA4ABB-3FEC-4522-8FF2-BE631A146FCB}" srcOrd="1" destOrd="0" presId="urn:microsoft.com/office/officeart/2005/8/layout/lProcess3"/>
    <dgm:cxn modelId="{AF0DB383-FA07-4B87-ACDF-BA6D8CD183A0}" type="presParOf" srcId="{E18B07ED-F426-49CC-BCC4-08842E39C317}" destId="{080164AE-5ADB-487E-9DA1-304C9FCCA94A}" srcOrd="2" destOrd="0" presId="urn:microsoft.com/office/officeart/2005/8/layout/lProcess3"/>
    <dgm:cxn modelId="{325EC904-6D71-4721-A863-6537156F24CE}" type="presParOf" srcId="{080164AE-5ADB-487E-9DA1-304C9FCCA94A}" destId="{908F38AD-5BFD-4F66-B6AA-F9258C2B94F8}" srcOrd="0" destOrd="0" presId="urn:microsoft.com/office/officeart/2005/8/layout/lProcess3"/>
    <dgm:cxn modelId="{DA2325C0-9879-4FCB-B296-1D01D6120BBC}" type="presParOf" srcId="{080164AE-5ADB-487E-9DA1-304C9FCCA94A}" destId="{3C85B860-635B-4A72-AEEC-A98A6FF579A9}" srcOrd="1" destOrd="0" presId="urn:microsoft.com/office/officeart/2005/8/layout/lProcess3"/>
    <dgm:cxn modelId="{BB14CB3B-77D6-44E3-B549-F31DE3C07015}" type="presParOf" srcId="{080164AE-5ADB-487E-9DA1-304C9FCCA94A}" destId="{00097248-C1D2-4032-9304-7438DDE7C024}" srcOrd="2" destOrd="0" presId="urn:microsoft.com/office/officeart/2005/8/layout/lProcess3"/>
    <dgm:cxn modelId="{338569FE-27A0-4C32-907F-154FCBDD0445}" type="presParOf" srcId="{E18B07ED-F426-49CC-BCC4-08842E39C317}" destId="{EA6D18C4-99EB-4AA4-A424-E96D6F721EA3}" srcOrd="3" destOrd="0" presId="urn:microsoft.com/office/officeart/2005/8/layout/lProcess3"/>
    <dgm:cxn modelId="{F034E67A-5D79-4B1E-A932-C8ECF1116F79}" type="presParOf" srcId="{E18B07ED-F426-49CC-BCC4-08842E39C317}" destId="{AE479080-D569-416E-9378-462E7ADA6CC8}" srcOrd="4" destOrd="0" presId="urn:microsoft.com/office/officeart/2005/8/layout/lProcess3"/>
    <dgm:cxn modelId="{C7AD5609-4C5E-4A6E-96BD-E1F722769235}" type="presParOf" srcId="{AE479080-D569-416E-9378-462E7ADA6CC8}" destId="{980C19F3-5BF8-4423-B681-1F7D151CE0BF}" srcOrd="0" destOrd="0" presId="urn:microsoft.com/office/officeart/2005/8/layout/lProcess3"/>
    <dgm:cxn modelId="{B54687BE-F677-4339-B384-980F3B449622}" type="presParOf" srcId="{AE479080-D569-416E-9378-462E7ADA6CC8}" destId="{3CA91182-7470-426F-B88D-C54B1C4E0504}" srcOrd="1" destOrd="0" presId="urn:microsoft.com/office/officeart/2005/8/layout/lProcess3"/>
    <dgm:cxn modelId="{168D6764-BDA8-452D-8A82-DF3644A87F8A}" type="presParOf" srcId="{AE479080-D569-416E-9378-462E7ADA6CC8}" destId="{01996BAE-4A5E-4497-9A30-C5E9E006B6F3}" srcOrd="2" destOrd="0" presId="urn:microsoft.com/office/officeart/2005/8/layout/lProcess3"/>
    <dgm:cxn modelId="{34E712C2-D551-4E94-8025-C87341F57A80}" type="presParOf" srcId="{E18B07ED-F426-49CC-BCC4-08842E39C317}" destId="{A526576F-DF44-4055-9F07-88635574AD59}" srcOrd="5" destOrd="0" presId="urn:microsoft.com/office/officeart/2005/8/layout/lProcess3"/>
    <dgm:cxn modelId="{44323F54-07E3-490B-9DE6-2EED8201AB7D}" type="presParOf" srcId="{E18B07ED-F426-49CC-BCC4-08842E39C317}" destId="{7D67EFA5-DCD6-4D14-826C-62B5DA5FC10C}" srcOrd="6" destOrd="0" presId="urn:microsoft.com/office/officeart/2005/8/layout/lProcess3"/>
    <dgm:cxn modelId="{9872D00B-533A-4D11-98D6-4288E4906FAA}" type="presParOf" srcId="{7D67EFA5-DCD6-4D14-826C-62B5DA5FC10C}" destId="{FC86A37C-B856-42CB-8C4D-880EC385AF71}" srcOrd="0" destOrd="0" presId="urn:microsoft.com/office/officeart/2005/8/layout/lProcess3"/>
    <dgm:cxn modelId="{63C56638-57CD-48E5-93FA-49C8F82FDCA4}" type="presParOf" srcId="{7D67EFA5-DCD6-4D14-826C-62B5DA5FC10C}" destId="{413E1C04-FF19-46B4-9DA4-3D8D48556800}" srcOrd="1" destOrd="0" presId="urn:microsoft.com/office/officeart/2005/8/layout/lProcess3"/>
    <dgm:cxn modelId="{35E0B724-C334-4839-A859-E480DF08E415}" type="presParOf" srcId="{7D67EFA5-DCD6-4D14-826C-62B5DA5FC10C}" destId="{62AEF08E-F779-427B-B977-4A10DEB7ACAE}" srcOrd="2" destOrd="0" presId="urn:microsoft.com/office/officeart/2005/8/layout/lProcess3"/>
    <dgm:cxn modelId="{64F28F98-1B81-4599-97C2-DD4516499847}" type="presParOf" srcId="{E18B07ED-F426-49CC-BCC4-08842E39C317}" destId="{69027347-3799-4C79-93C7-31E54C5B02AE}" srcOrd="7" destOrd="0" presId="urn:microsoft.com/office/officeart/2005/8/layout/lProcess3"/>
    <dgm:cxn modelId="{9767424C-053D-441A-9F7E-89C111CDFE5F}" type="presParOf" srcId="{E18B07ED-F426-49CC-BCC4-08842E39C317}" destId="{48F33A7F-0982-4F26-8856-5A81278A372E}" srcOrd="8" destOrd="0" presId="urn:microsoft.com/office/officeart/2005/8/layout/lProcess3"/>
    <dgm:cxn modelId="{3E6081AB-43A8-4739-BF23-95828321B9F1}" type="presParOf" srcId="{48F33A7F-0982-4F26-8856-5A81278A372E}" destId="{83DDABEC-E04F-40D2-939D-8D429DC910F4}" srcOrd="0" destOrd="0" presId="urn:microsoft.com/office/officeart/2005/8/layout/lProcess3"/>
    <dgm:cxn modelId="{EFBC51F1-A6F3-4298-9F9C-FC53C58C5830}" type="presParOf" srcId="{48F33A7F-0982-4F26-8856-5A81278A372E}" destId="{77DE66CF-EA2B-4C9A-A694-4EAAD26C1141}" srcOrd="1" destOrd="0" presId="urn:microsoft.com/office/officeart/2005/8/layout/lProcess3"/>
    <dgm:cxn modelId="{2C7140EA-4496-4FD2-A152-3732BAFC4C69}" type="presParOf" srcId="{48F33A7F-0982-4F26-8856-5A81278A372E}" destId="{840CD8CA-B4A0-48CD-AA71-B70A3B4397D3}" srcOrd="2" destOrd="0" presId="urn:microsoft.com/office/officeart/2005/8/layout/lProcess3"/>
    <dgm:cxn modelId="{170E0FB6-9352-4816-80A4-B8C592403C93}" type="presParOf" srcId="{E18B07ED-F426-49CC-BCC4-08842E39C317}" destId="{DCBDA85A-17EF-43E5-BFD2-2F95F049D30B}" srcOrd="9" destOrd="0" presId="urn:microsoft.com/office/officeart/2005/8/layout/lProcess3"/>
    <dgm:cxn modelId="{3E76C94C-8694-4FD8-94DD-17F2551775BD}" type="presParOf" srcId="{E18B07ED-F426-49CC-BCC4-08842E39C317}" destId="{C491E1FF-7F9E-453F-B4B2-1FCD9E3DCB88}" srcOrd="10" destOrd="0" presId="urn:microsoft.com/office/officeart/2005/8/layout/lProcess3"/>
    <dgm:cxn modelId="{E66F8619-5BE9-43ED-A5C9-9E4DC33B8D5A}" type="presParOf" srcId="{C491E1FF-7F9E-453F-B4B2-1FCD9E3DCB88}" destId="{989416D4-3D9E-4434-85AB-03C144C1C418}" srcOrd="0" destOrd="0" presId="urn:microsoft.com/office/officeart/2005/8/layout/lProcess3"/>
    <dgm:cxn modelId="{988C77BC-8624-4F35-A8F2-253887635D71}" type="presParOf" srcId="{C491E1FF-7F9E-453F-B4B2-1FCD9E3DCB88}" destId="{BFF9D352-5559-4955-ACAA-46E8A0ACD097}" srcOrd="1" destOrd="0" presId="urn:microsoft.com/office/officeart/2005/8/layout/lProcess3"/>
    <dgm:cxn modelId="{F8CF0BDD-35A8-4C96-A8E4-5880109082AE}" type="presParOf" srcId="{C491E1FF-7F9E-453F-B4B2-1FCD9E3DCB88}" destId="{12325EEE-7ECF-4EA4-B3BD-3FF9F3FEF07C}" srcOrd="2" destOrd="0" presId="urn:microsoft.com/office/officeart/2005/8/layout/lProcess3"/>
    <dgm:cxn modelId="{CDC18DEE-C7A5-4EBB-9529-91C98775C631}" type="presParOf" srcId="{E18B07ED-F426-49CC-BCC4-08842E39C317}" destId="{7B48FFF5-4E3F-476D-A4D0-1AA7427EEEB7}" srcOrd="11" destOrd="0" presId="urn:microsoft.com/office/officeart/2005/8/layout/lProcess3"/>
    <dgm:cxn modelId="{FF06500C-55BB-4088-BC1A-3871D658B94B}" type="presParOf" srcId="{E18B07ED-F426-49CC-BCC4-08842E39C317}" destId="{C363DE44-650C-4376-B0D5-0BDBF72305B2}" srcOrd="12" destOrd="0" presId="urn:microsoft.com/office/officeart/2005/8/layout/lProcess3"/>
    <dgm:cxn modelId="{7D367B93-BBBA-4FB6-8465-C68C5698C56E}" type="presParOf" srcId="{C363DE44-650C-4376-B0D5-0BDBF72305B2}" destId="{78C84E4D-1F21-41AD-9D0F-FC1C053617D1}" srcOrd="0" destOrd="0" presId="urn:microsoft.com/office/officeart/2005/8/layout/lProcess3"/>
    <dgm:cxn modelId="{C34A192A-3C39-4A3B-88B5-4A62B626842E}" type="presParOf" srcId="{C363DE44-650C-4376-B0D5-0BDBF72305B2}" destId="{CB481D90-7D01-47DA-BF83-7A22CA671AC5}" srcOrd="1" destOrd="0" presId="urn:microsoft.com/office/officeart/2005/8/layout/lProcess3"/>
    <dgm:cxn modelId="{D9AE18BC-5EDC-4833-9825-E382937EC308}" type="presParOf" srcId="{C363DE44-650C-4376-B0D5-0BDBF72305B2}" destId="{8BC8279A-DDDC-430D-9B61-11B733193B8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73D20-6767-4F13-A240-3161B7BAC3DC}">
      <dsp:nvSpPr>
        <dsp:cNvPr id="0" name=""/>
        <dsp:cNvSpPr/>
      </dsp:nvSpPr>
      <dsp:spPr>
        <a:xfrm>
          <a:off x="2545084" y="1890"/>
          <a:ext cx="1606115" cy="64244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1</a:t>
          </a:r>
          <a:endParaRPr lang="ru-RU" sz="2000" b="1" kern="1200" dirty="0"/>
        </a:p>
      </dsp:txBody>
      <dsp:txXfrm>
        <a:off x="2866307" y="1890"/>
        <a:ext cx="963669" cy="642446"/>
      </dsp:txXfrm>
    </dsp:sp>
    <dsp:sp modelId="{83013FE7-E1B4-42D7-A13D-E7A6B7A20BA0}">
      <dsp:nvSpPr>
        <dsp:cNvPr id="0" name=""/>
        <dsp:cNvSpPr/>
      </dsp:nvSpPr>
      <dsp:spPr>
        <a:xfrm>
          <a:off x="3942405" y="56498"/>
          <a:ext cx="5033789" cy="53323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Все учреждения -общеобразовательные</a:t>
          </a:r>
          <a:endParaRPr lang="ru-RU" sz="2400" b="1" kern="1200" dirty="0"/>
        </a:p>
      </dsp:txBody>
      <dsp:txXfrm>
        <a:off x="4209020" y="56498"/>
        <a:ext cx="4500559" cy="533230"/>
      </dsp:txXfrm>
    </dsp:sp>
    <dsp:sp modelId="{908F38AD-5BFD-4F66-B6AA-F9258C2B94F8}">
      <dsp:nvSpPr>
        <dsp:cNvPr id="0" name=""/>
        <dsp:cNvSpPr/>
      </dsp:nvSpPr>
      <dsp:spPr>
        <a:xfrm>
          <a:off x="2545084" y="734279"/>
          <a:ext cx="1606115" cy="642446"/>
        </a:xfrm>
        <a:prstGeom prst="chevron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2</a:t>
          </a:r>
          <a:endParaRPr lang="ru-RU" sz="2000" b="1" kern="1200" dirty="0"/>
        </a:p>
      </dsp:txBody>
      <dsp:txXfrm>
        <a:off x="2866307" y="734279"/>
        <a:ext cx="963669" cy="642446"/>
      </dsp:txXfrm>
    </dsp:sp>
    <dsp:sp modelId="{00097248-C1D2-4032-9304-7438DDE7C024}">
      <dsp:nvSpPr>
        <dsp:cNvPr id="0" name=""/>
        <dsp:cNvSpPr/>
      </dsp:nvSpPr>
      <dsp:spPr>
        <a:xfrm>
          <a:off x="3942405" y="788887"/>
          <a:ext cx="4999049" cy="533230"/>
        </a:xfrm>
        <a:prstGeom prst="chevron">
          <a:avLst/>
        </a:prstGeom>
        <a:solidFill>
          <a:schemeClr val="accent3">
            <a:tint val="40000"/>
            <a:alpha val="90000"/>
            <a:hueOff val="1786142"/>
            <a:satOff val="-2299"/>
            <a:lumOff val="-17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Нет видов учреждений</a:t>
          </a:r>
          <a:endParaRPr lang="ru-RU" sz="2400" b="1" kern="1200" dirty="0"/>
        </a:p>
      </dsp:txBody>
      <dsp:txXfrm>
        <a:off x="4209020" y="788887"/>
        <a:ext cx="4465819" cy="533230"/>
      </dsp:txXfrm>
    </dsp:sp>
    <dsp:sp modelId="{980C19F3-5BF8-4423-B681-1F7D151CE0BF}">
      <dsp:nvSpPr>
        <dsp:cNvPr id="0" name=""/>
        <dsp:cNvSpPr/>
      </dsp:nvSpPr>
      <dsp:spPr>
        <a:xfrm>
          <a:off x="2545084" y="1466667"/>
          <a:ext cx="1606115" cy="642446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3</a:t>
          </a:r>
          <a:endParaRPr lang="ru-RU" sz="2000" b="1" kern="1200" dirty="0"/>
        </a:p>
      </dsp:txBody>
      <dsp:txXfrm>
        <a:off x="2866307" y="1466667"/>
        <a:ext cx="963669" cy="642446"/>
      </dsp:txXfrm>
    </dsp:sp>
    <dsp:sp modelId="{01996BAE-4A5E-4497-9A30-C5E9E006B6F3}">
      <dsp:nvSpPr>
        <dsp:cNvPr id="0" name=""/>
        <dsp:cNvSpPr/>
      </dsp:nvSpPr>
      <dsp:spPr>
        <a:xfrm>
          <a:off x="3942405" y="1521275"/>
          <a:ext cx="4983025" cy="533230"/>
        </a:xfrm>
        <a:prstGeom prst="chevron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Приказы </a:t>
          </a:r>
          <a:r>
            <a:rPr lang="ru-RU" sz="2400" b="1" kern="1200" dirty="0" err="1" smtClean="0"/>
            <a:t>Минобрнауки</a:t>
          </a:r>
          <a:r>
            <a:rPr lang="ru-RU" sz="2400" b="1" kern="1200" dirty="0" smtClean="0"/>
            <a:t> России №№1598 и 1599.</a:t>
          </a:r>
          <a:endParaRPr lang="ru-RU" sz="2400" b="1" kern="1200" dirty="0"/>
        </a:p>
      </dsp:txBody>
      <dsp:txXfrm>
        <a:off x="4209020" y="1521275"/>
        <a:ext cx="4449795" cy="533230"/>
      </dsp:txXfrm>
    </dsp:sp>
    <dsp:sp modelId="{FC86A37C-B856-42CB-8C4D-880EC385AF71}">
      <dsp:nvSpPr>
        <dsp:cNvPr id="0" name=""/>
        <dsp:cNvSpPr/>
      </dsp:nvSpPr>
      <dsp:spPr>
        <a:xfrm>
          <a:off x="2545084" y="2199056"/>
          <a:ext cx="1606115" cy="64244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4</a:t>
          </a:r>
          <a:endParaRPr lang="ru-RU" sz="2000" b="1" kern="1200" dirty="0"/>
        </a:p>
      </dsp:txBody>
      <dsp:txXfrm>
        <a:off x="2866307" y="2199056"/>
        <a:ext cx="963669" cy="642446"/>
      </dsp:txXfrm>
    </dsp:sp>
    <dsp:sp modelId="{62AEF08E-F779-427B-B977-4A10DEB7ACAE}">
      <dsp:nvSpPr>
        <dsp:cNvPr id="0" name=""/>
        <dsp:cNvSpPr/>
      </dsp:nvSpPr>
      <dsp:spPr>
        <a:xfrm>
          <a:off x="3888432" y="2304257"/>
          <a:ext cx="4983038" cy="533230"/>
        </a:xfrm>
        <a:prstGeom prst="chevron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Новые нормы и правила</a:t>
          </a:r>
          <a:endParaRPr lang="ru-RU" sz="2400" b="1" kern="1200" dirty="0"/>
        </a:p>
      </dsp:txBody>
      <dsp:txXfrm>
        <a:off x="4155047" y="2304257"/>
        <a:ext cx="4449808" cy="533230"/>
      </dsp:txXfrm>
    </dsp:sp>
    <dsp:sp modelId="{83DDABEC-E04F-40D2-939D-8D429DC910F4}">
      <dsp:nvSpPr>
        <dsp:cNvPr id="0" name=""/>
        <dsp:cNvSpPr/>
      </dsp:nvSpPr>
      <dsp:spPr>
        <a:xfrm>
          <a:off x="2545084" y="2931445"/>
          <a:ext cx="1606115" cy="642446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5</a:t>
          </a:r>
          <a:endParaRPr lang="ru-RU" sz="2000" b="1" kern="1200" dirty="0"/>
        </a:p>
      </dsp:txBody>
      <dsp:txXfrm>
        <a:off x="2866307" y="2931445"/>
        <a:ext cx="963669" cy="642446"/>
      </dsp:txXfrm>
    </dsp:sp>
    <dsp:sp modelId="{840CD8CA-B4A0-48CD-AA71-B70A3B4397D3}">
      <dsp:nvSpPr>
        <dsp:cNvPr id="0" name=""/>
        <dsp:cNvSpPr/>
      </dsp:nvSpPr>
      <dsp:spPr>
        <a:xfrm>
          <a:off x="3942405" y="2986053"/>
          <a:ext cx="4983025" cy="533230"/>
        </a:xfrm>
        <a:prstGeom prst="chevron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Необучаемых детей нет</a:t>
          </a:r>
          <a:endParaRPr lang="ru-RU" sz="2200" b="1" kern="1200" dirty="0"/>
        </a:p>
      </dsp:txBody>
      <dsp:txXfrm>
        <a:off x="4209020" y="2986053"/>
        <a:ext cx="4449795" cy="533230"/>
      </dsp:txXfrm>
    </dsp:sp>
    <dsp:sp modelId="{989416D4-3D9E-4434-85AB-03C144C1C418}">
      <dsp:nvSpPr>
        <dsp:cNvPr id="0" name=""/>
        <dsp:cNvSpPr/>
      </dsp:nvSpPr>
      <dsp:spPr>
        <a:xfrm>
          <a:off x="2545084" y="3663834"/>
          <a:ext cx="1606115" cy="642446"/>
        </a:xfrm>
        <a:prstGeom prst="chevron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6</a:t>
          </a:r>
          <a:endParaRPr lang="ru-RU" sz="2000" b="1" kern="1200" dirty="0"/>
        </a:p>
      </dsp:txBody>
      <dsp:txXfrm>
        <a:off x="2866307" y="3663834"/>
        <a:ext cx="963669" cy="642446"/>
      </dsp:txXfrm>
    </dsp:sp>
    <dsp:sp modelId="{12325EEE-7ECF-4EA4-B3BD-3FF9F3FEF07C}">
      <dsp:nvSpPr>
        <dsp:cNvPr id="0" name=""/>
        <dsp:cNvSpPr/>
      </dsp:nvSpPr>
      <dsp:spPr>
        <a:xfrm>
          <a:off x="3942405" y="3718442"/>
          <a:ext cx="4905907" cy="533230"/>
        </a:xfrm>
        <a:prstGeom prst="chevron">
          <a:avLst/>
        </a:prstGeom>
        <a:solidFill>
          <a:schemeClr val="accent3">
            <a:tint val="40000"/>
            <a:alpha val="90000"/>
            <a:hueOff val="8930708"/>
            <a:satOff val="-11494"/>
            <a:lumOff val="-89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930708"/>
              <a:satOff val="-11494"/>
              <a:lumOff val="-8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Коррекционные учреждения – учебно-методический центр</a:t>
          </a:r>
          <a:endParaRPr lang="ru-RU" sz="2200" b="1" kern="1200" dirty="0"/>
        </a:p>
      </dsp:txBody>
      <dsp:txXfrm>
        <a:off x="4209020" y="3718442"/>
        <a:ext cx="4372677" cy="533230"/>
      </dsp:txXfrm>
    </dsp:sp>
    <dsp:sp modelId="{78C84E4D-1F21-41AD-9D0F-FC1C053617D1}">
      <dsp:nvSpPr>
        <dsp:cNvPr id="0" name=""/>
        <dsp:cNvSpPr/>
      </dsp:nvSpPr>
      <dsp:spPr>
        <a:xfrm>
          <a:off x="2545084" y="4396223"/>
          <a:ext cx="1606115" cy="64244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7</a:t>
          </a:r>
          <a:endParaRPr lang="ru-RU" sz="2000" b="1" kern="1200" dirty="0"/>
        </a:p>
      </dsp:txBody>
      <dsp:txXfrm>
        <a:off x="2866307" y="4396223"/>
        <a:ext cx="963669" cy="642446"/>
      </dsp:txXfrm>
    </dsp:sp>
    <dsp:sp modelId="{8BC8279A-DDDC-430D-9B61-11B733193B86}">
      <dsp:nvSpPr>
        <dsp:cNvPr id="0" name=""/>
        <dsp:cNvSpPr/>
      </dsp:nvSpPr>
      <dsp:spPr>
        <a:xfrm>
          <a:off x="3942405" y="4450831"/>
          <a:ext cx="4905907" cy="533230"/>
        </a:xfrm>
        <a:prstGeom prst="chevron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Служба ранней помощи</a:t>
          </a:r>
          <a:endParaRPr lang="ru-RU" sz="2400" b="1" kern="1200" dirty="0"/>
        </a:p>
      </dsp:txBody>
      <dsp:txXfrm>
        <a:off x="4209020" y="4450831"/>
        <a:ext cx="4372677" cy="53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4569C-6376-4BA7-8FC4-46ED7E9710BA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649DB-4846-412E-8EBC-746EF2F45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8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80B9-D291-4A1C-A0BC-E8EA6B1FFB8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A124A-A4BE-4D35-9F03-F6EE80843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990" indent="-284227"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6908" indent="-227382"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1671" indent="-227382"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6434" indent="-227382"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1197" indent="-227382" defTabSz="92215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5960" indent="-227382" defTabSz="92215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0723" indent="-227382" defTabSz="92215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5486" indent="-227382" defTabSz="92215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560B71-1D1D-46B7-A5CA-A3C898D7C2CB}" type="slidenum">
              <a:rPr lang="ru-RU" sz="1200">
                <a:solidFill>
                  <a:prstClr val="black"/>
                </a:solidFill>
              </a:rPr>
              <a:pPr/>
              <a:t>1</a:t>
            </a:fld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34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71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124A-A4BE-4D35-9F03-F6EE808431D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48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990" indent="-284227"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6908" indent="-227382"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1671" indent="-227382"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6434" indent="-227382" defTabSz="922158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1197" indent="-227382" defTabSz="92215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5960" indent="-227382" defTabSz="92215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0723" indent="-227382" defTabSz="92215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5486" indent="-227382" defTabSz="92215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560B71-1D1D-46B7-A5CA-A3C898D7C2CB}" type="slidenum">
              <a:rPr lang="ru-RU" sz="1200">
                <a:solidFill>
                  <a:prstClr val="black"/>
                </a:solidFill>
              </a:rPr>
              <a:pPr/>
              <a:t>14</a:t>
            </a:fld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5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0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2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5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5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6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12CB8-3013-485F-84BB-2E6AFF3F88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4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72E8-9008-4A7D-BA79-529357D545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9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2E8C-1D78-4024-AAC4-BBAFCCA635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82E-87EE-4572-B974-E209ADF9C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3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72E8-9008-4A7D-BA79-529357D545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3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C6A-B603-45CB-A124-DC16E6F1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1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7709-B820-4CA3-8344-40B65DEDA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0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CE11-F908-45AB-8CA4-41E9264ADC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4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149F-C9EF-48EF-9D8B-C4F11EF663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7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FFB7-88B2-4EB3-8B26-D648C5FD9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5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97A8-FB2C-4473-BDB7-0A0070E0A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16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8BDB-B8C6-4AAD-AAA5-037F69959C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C6A-B603-45CB-A124-DC16E6F1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1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E6BF-26B7-4976-88A7-2EE5B2BB6D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90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2E8C-1D78-4024-AAC4-BBAFCCA635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82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82E-87EE-4572-B974-E209ADF9C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9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7709-B820-4CA3-8344-40B65DEDA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1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CE11-F908-45AB-8CA4-41E9264ADC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8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149F-C9EF-48EF-9D8B-C4F11EF663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7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FFB7-88B2-4EB3-8B26-D648C5FD9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9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97A8-FB2C-4473-BDB7-0A0070E0A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0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8BDB-B8C6-4AAD-AAA5-037F69959C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3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E6BF-26B7-4976-88A7-2EE5B2BB6D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9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E42F-0469-412A-80DA-CF7582B3F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2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E42F-0469-412A-80DA-CF7582B3F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772816"/>
            <a:ext cx="54657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Региональная политика в сфере коррекционного образования 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2016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200253"/>
            <a:ext cx="8429625" cy="715962"/>
            <a:chOff x="285750" y="71438"/>
            <a:chExt cx="8429625" cy="715962"/>
          </a:xfrm>
        </p:grpSpPr>
        <p:grpSp>
          <p:nvGrpSpPr>
            <p:cNvPr id="8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214438" y="200253"/>
              <a:ext cx="750093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12" name="TextBox 10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348877" y="4534341"/>
            <a:ext cx="5608712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Заместитель </a:t>
            </a:r>
            <a:r>
              <a:rPr lang="ru-RU" sz="1800" b="1" dirty="0">
                <a:solidFill>
                  <a:srgbClr val="002060"/>
                </a:solidFill>
              </a:rPr>
              <a:t>начальника управления </a:t>
            </a:r>
          </a:p>
          <a:p>
            <a:pPr algn="l">
              <a:defRPr/>
            </a:pPr>
            <a:r>
              <a:rPr lang="ru-RU" sz="1800" b="1" dirty="0">
                <a:solidFill>
                  <a:srgbClr val="002060"/>
                </a:solidFill>
              </a:rPr>
              <a:t>общего и дополнительного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sz="1800" b="1" dirty="0">
                <a:solidFill>
                  <a:srgbClr val="002060"/>
                </a:solidFill>
              </a:rPr>
              <a:t>и воспитания</a:t>
            </a:r>
          </a:p>
          <a:p>
            <a:pPr algn="l">
              <a:defRPr/>
            </a:pPr>
            <a:r>
              <a:rPr lang="ru-RU" sz="1800" b="1" dirty="0">
                <a:solidFill>
                  <a:srgbClr val="002060"/>
                </a:solidFill>
              </a:rPr>
              <a:t> Департамента образования  </a:t>
            </a:r>
          </a:p>
          <a:p>
            <a:pPr algn="l">
              <a:defRPr/>
            </a:pPr>
            <a:r>
              <a:rPr lang="ru-RU" sz="1800" b="1" dirty="0">
                <a:solidFill>
                  <a:srgbClr val="002060"/>
                </a:solidFill>
              </a:rPr>
              <a:t>Ивановской области,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ru-RU" sz="1800" b="1" dirty="0" err="1" smtClean="0">
                <a:solidFill>
                  <a:srgbClr val="002060"/>
                </a:solidFill>
              </a:rPr>
              <a:t>к.п.н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  <a:r>
              <a:rPr lang="ru-RU" sz="2100" b="1" dirty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А.П</a:t>
            </a:r>
            <a:r>
              <a:rPr lang="ru-RU" sz="2100" b="1" dirty="0" smtClean="0">
                <a:solidFill>
                  <a:srgbClr val="002060"/>
                </a:solidFill>
              </a:rPr>
              <a:t>. </a:t>
            </a:r>
            <a:r>
              <a:rPr lang="ru-RU" sz="2100" b="1" dirty="0" err="1" smtClean="0">
                <a:solidFill>
                  <a:srgbClr val="002060"/>
                </a:solidFill>
              </a:rPr>
              <a:t>ШУМАРИНА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54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Центр психолого-медико-педагогического сопровождения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54050" y="1558925"/>
            <a:ext cx="7964488" cy="5228142"/>
            <a:chOff x="654050" y="1558925"/>
            <a:chExt cx="7964488" cy="5228142"/>
          </a:xfrm>
        </p:grpSpPr>
        <p:sp>
          <p:nvSpPr>
            <p:cNvPr id="16" name="Прямоугольник 2"/>
            <p:cNvSpPr>
              <a:spLocks noChangeArrowheads="1"/>
            </p:cNvSpPr>
            <p:nvPr/>
          </p:nvSpPr>
          <p:spPr bwMode="auto">
            <a:xfrm>
              <a:off x="654050" y="4033838"/>
              <a:ext cx="34956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ОГКОУ «Фурмановская  специальная (коррекционная) школа </a:t>
              </a:r>
              <a:r>
                <a:rPr lang="en-US" sz="1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VIII</a:t>
              </a:r>
              <a:r>
                <a:rPr lang="ru-RU" sz="1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вида»</a:t>
              </a:r>
            </a:p>
          </p:txBody>
        </p:sp>
        <p:sp>
          <p:nvSpPr>
            <p:cNvPr id="17" name="Прямоугольник 2"/>
            <p:cNvSpPr>
              <a:spLocks noChangeArrowheads="1"/>
            </p:cNvSpPr>
            <p:nvPr/>
          </p:nvSpPr>
          <p:spPr bwMode="auto">
            <a:xfrm>
              <a:off x="5122863" y="4052888"/>
              <a:ext cx="3495675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ОГКОУ</a:t>
              </a:r>
              <a:r>
                <a:rPr 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ru-RU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Тейковская</a:t>
              </a:r>
              <a:r>
                <a:rPr 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специальная (коррекционная) школа-</a:t>
              </a:r>
              <a:r>
                <a:rPr lang="ru-RU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итернат</a:t>
              </a:r>
              <a:r>
                <a:rPr 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VIII</a:t>
              </a:r>
              <a:r>
                <a:rPr 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вида»</a:t>
              </a:r>
            </a:p>
          </p:txBody>
        </p:sp>
        <p:pic>
          <p:nvPicPr>
            <p:cNvPr id="18" name="Рисунок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558925"/>
              <a:ext cx="3322637" cy="249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3"/>
            <p:cNvSpPr>
              <a:spLocks noChangeArrowheads="1"/>
            </p:cNvSpPr>
            <p:nvPr/>
          </p:nvSpPr>
          <p:spPr bwMode="auto">
            <a:xfrm>
              <a:off x="966663" y="5653374"/>
              <a:ext cx="347503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2013 </a:t>
              </a:r>
              <a:r>
                <a:rPr lang="ru-RU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3"/>
            <p:cNvSpPr>
              <a:spLocks noChangeArrowheads="1"/>
            </p:cNvSpPr>
            <p:nvPr/>
          </p:nvSpPr>
          <p:spPr bwMode="auto">
            <a:xfrm>
              <a:off x="2401887" y="5986848"/>
              <a:ext cx="347503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областной бюджет  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2,6 </a:t>
              </a:r>
              <a:r>
                <a:rPr lang="ru-RU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рублей</a:t>
              </a:r>
              <a:endPara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558925"/>
            <a:ext cx="33242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-468560" y="5899596"/>
            <a:ext cx="347503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 млн. рублей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3"/>
          <p:cNvSpPr>
            <a:spLocks noChangeArrowheads="1"/>
          </p:cNvSpPr>
          <p:nvPr/>
        </p:nvSpPr>
        <p:spPr bwMode="auto">
          <a:xfrm>
            <a:off x="5574629" y="5653373"/>
            <a:ext cx="34750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3"/>
          <p:cNvSpPr>
            <a:spLocks noChangeArrowheads="1"/>
          </p:cNvSpPr>
          <p:nvPr/>
        </p:nvSpPr>
        <p:spPr bwMode="auto">
          <a:xfrm>
            <a:off x="5668963" y="5899596"/>
            <a:ext cx="347503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0,96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827584" y="5240501"/>
            <a:ext cx="8105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 147 педагогов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54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Развитие коррекционных учреждений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04672"/>
              </p:ext>
            </p:extLst>
          </p:nvPr>
        </p:nvGraphicFramePr>
        <p:xfrm>
          <a:off x="0" y="1700808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521498"/>
              </p:ext>
            </p:extLst>
          </p:nvPr>
        </p:nvGraphicFramePr>
        <p:xfrm>
          <a:off x="4427984" y="3212976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88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542" y="2720619"/>
            <a:ext cx="2979369" cy="20217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419" y="4743615"/>
            <a:ext cx="3142276" cy="2096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669" y="3905278"/>
            <a:ext cx="3499480" cy="2187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276" y="1649522"/>
            <a:ext cx="3096344" cy="2327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514" y="872943"/>
            <a:ext cx="3048000" cy="2038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45" y="1772080"/>
            <a:ext cx="2997958" cy="26998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9154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Формирование доступной среды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2" y="679420"/>
            <a:ext cx="2932931" cy="2185321"/>
          </a:xfrm>
          <a:prstGeom prst="rect">
            <a:avLst/>
          </a:prstGeom>
        </p:spPr>
      </p:pic>
      <p:pic>
        <p:nvPicPr>
          <p:cNvPr id="4" name="Содержимое 3" descr="DSCN348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5058" y="3645024"/>
            <a:ext cx="4071767" cy="305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5437410" y="833293"/>
            <a:ext cx="34750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441,0 тыс. рублей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1254503"/>
              </p:ext>
            </p:extLst>
          </p:nvPr>
        </p:nvGraphicFramePr>
        <p:xfrm>
          <a:off x="-1404664" y="1628800"/>
          <a:ext cx="115212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19154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Изменения в сфере коррекционного образования в  2016 году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200253"/>
            <a:ext cx="8429625" cy="715962"/>
            <a:chOff x="285750" y="71438"/>
            <a:chExt cx="8429625" cy="715962"/>
          </a:xfrm>
        </p:grpSpPr>
        <p:grpSp>
          <p:nvGrpSpPr>
            <p:cNvPr id="8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214438" y="200253"/>
              <a:ext cx="750093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9117028" cy="563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54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Трансформация коррекционных школ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79331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«Наряду с развитием инклюзивного образования, что, безусловно, необходимо и важно,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специальные </a:t>
            </a:r>
            <a:r>
              <a:rPr lang="ru-RU" sz="2400" b="1" i="1" dirty="0">
                <a:solidFill>
                  <a:srgbClr val="002060"/>
                </a:solidFill>
              </a:rPr>
              <a:t>коррекционные школы, и это принципиальная позиция Министерства образования и науки, будут не только сохраняться, но и развиваться. Они должны играть возрастающую роль как ресурсные учебно-методические центры, оказывающие помощь как детям, так и родителям, педагогам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инклюзивных </a:t>
            </a:r>
            <a:r>
              <a:rPr lang="ru-RU" sz="2400" b="1" i="1" dirty="0">
                <a:solidFill>
                  <a:srgbClr val="002060"/>
                </a:solidFill>
              </a:rPr>
              <a:t>школ и классов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Д. Ливанов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54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Региональная система коррекционного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1268760"/>
            <a:ext cx="8213725" cy="5260975"/>
            <a:chOff x="465138" y="1204913"/>
            <a:chExt cx="8213725" cy="5260975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465138" y="1204913"/>
              <a:ext cx="8213725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2400" dirty="0">
                  <a:solidFill>
                    <a:srgbClr val="002060"/>
                  </a:solidFill>
                  <a:latin typeface="Arial" panose="020B0604020202020204" pitchFamily="34" charset="0"/>
                </a:rPr>
                <a:t>В Ивановской области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12</a:t>
              </a:r>
              <a:r>
                <a:rPr lang="ru-RU" sz="2400" dirty="0">
                  <a:solidFill>
                    <a:srgbClr val="002060"/>
                  </a:solidFill>
                  <a:latin typeface="Arial" panose="020B0604020202020204" pitchFamily="34" charset="0"/>
                </a:rPr>
                <a:t> детских садов компенсирующего вида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176</a:t>
              </a:r>
              <a:r>
                <a:rPr lang="ru-RU" sz="2400" dirty="0">
                  <a:solidFill>
                    <a:srgbClr val="002060"/>
                  </a:solidFill>
                  <a:latin typeface="Arial" panose="020B0604020202020204" pitchFamily="34" charset="0"/>
                </a:rPr>
                <a:t> детей-инвалидов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39</a:t>
              </a:r>
              <a:r>
                <a:rPr lang="ru-RU" sz="24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0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детей-инвалидов </a:t>
              </a:r>
              <a:r>
                <a:rPr lang="ru-RU" sz="2400" dirty="0">
                  <a:solidFill>
                    <a:srgbClr val="002060"/>
                  </a:solidFill>
                  <a:latin typeface="Arial" panose="020B0604020202020204" pitchFamily="34" charset="0"/>
                </a:rPr>
                <a:t>в </a:t>
              </a:r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неспециализированных </a:t>
              </a:r>
              <a:r>
                <a:rPr lang="ru-RU" sz="2400" dirty="0">
                  <a:solidFill>
                    <a:srgbClr val="002060"/>
                  </a:solidFill>
                  <a:latin typeface="Arial" panose="020B0604020202020204" pitchFamily="34" charset="0"/>
                </a:rPr>
                <a:t>учреждениях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63" y="3379788"/>
              <a:ext cx="548640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21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204864"/>
            <a:ext cx="4738638" cy="41834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9154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Региональная система коррекционного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-36512" y="1250503"/>
            <a:ext cx="4716016" cy="243522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В регионе </a:t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66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консультационных пунктов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 rot="13027969">
            <a:off x="6672073" y="3690801"/>
            <a:ext cx="552386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154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Региональная система коррекционного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23528" y="3189451"/>
            <a:ext cx="252028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Детский сад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7242"/>
            <a:ext cx="3660197" cy="1830099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19532864">
            <a:off x="1591068" y="3702977"/>
            <a:ext cx="552386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7524328" y="3189451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Школа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04" y="4029305"/>
            <a:ext cx="4067175" cy="32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428" y="980684"/>
            <a:ext cx="3162052" cy="2208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9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54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Региональная система коррекционного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7504" y="1412776"/>
            <a:ext cx="8923338" cy="5024291"/>
            <a:chOff x="149225" y="1774972"/>
            <a:chExt cx="8923338" cy="502429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3063" y="1774972"/>
              <a:ext cx="5472985" cy="3557441"/>
            </a:xfrm>
            <a:prstGeom prst="rect">
              <a:avLst/>
            </a:prstGeom>
            <a:effectLst>
              <a:reflection stA="45000" endPos="0" dist="50800" dir="5400000" sy="-100000" algn="bl" rotWithShape="0"/>
            </a:effectLst>
          </p:spPr>
        </p:pic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149225" y="5332413"/>
              <a:ext cx="4135438" cy="133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sz="27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20 общеобразовательных организаций, реализующих адаптированные образовательные программы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sz="27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Прямоугольник 4"/>
            <p:cNvSpPr>
              <a:spLocks noChangeArrowheads="1"/>
            </p:cNvSpPr>
            <p:nvPr/>
          </p:nvSpPr>
          <p:spPr bwMode="auto">
            <a:xfrm>
              <a:off x="4932363" y="5167313"/>
              <a:ext cx="4140200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интегрированное образование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детей с ОВЗ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в общеобразовательных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и специальных (коррекционных) классах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8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54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Региональная система коррекционного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7544" y="1484784"/>
            <a:ext cx="8417485" cy="2160240"/>
            <a:chOff x="402987" y="2132856"/>
            <a:chExt cx="8417485" cy="1584176"/>
          </a:xfrm>
        </p:grpSpPr>
        <p:sp>
          <p:nvSpPr>
            <p:cNvPr id="12" name="Овал 11"/>
            <p:cNvSpPr/>
            <p:nvPr/>
          </p:nvSpPr>
          <p:spPr>
            <a:xfrm>
              <a:off x="402987" y="2132856"/>
              <a:ext cx="3610024" cy="15841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20 </a:t>
              </a:r>
              <a:endParaRPr lang="ru-RU" sz="2800" b="1" dirty="0">
                <a:solidFill>
                  <a:srgbClr val="FF000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Областных специальных (коррекционных) образовательных учреждений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036311" y="2132856"/>
              <a:ext cx="3784161" cy="15841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ru-RU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Санаторная школа-интернат 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Объект 17"/>
          <p:cNvSpPr>
            <a:spLocks noGrp="1"/>
          </p:cNvSpPr>
          <p:nvPr>
            <p:ph idx="1"/>
          </p:nvPr>
        </p:nvSpPr>
        <p:spPr>
          <a:xfrm>
            <a:off x="2625745" y="3501008"/>
            <a:ext cx="3816424" cy="13340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 Narrow" pitchFamily="34" charset="0"/>
              </a:rPr>
              <a:t>2660</a:t>
            </a:r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tx2"/>
                </a:solidFill>
                <a:latin typeface="Arial Narrow" pitchFamily="34" charset="0"/>
              </a:rPr>
              <a:t>детей с ограниченными возможностями здоровья</a:t>
            </a:r>
          </a:p>
        </p:txBody>
      </p:sp>
      <p:sp>
        <p:nvSpPr>
          <p:cNvPr id="15" name="Объект 17"/>
          <p:cNvSpPr txBox="1">
            <a:spLocks/>
          </p:cNvSpPr>
          <p:nvPr/>
        </p:nvSpPr>
        <p:spPr>
          <a:xfrm>
            <a:off x="295869" y="4969858"/>
            <a:ext cx="3816424" cy="1659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728</a:t>
            </a:r>
            <a:endParaRPr lang="ru-RU" sz="36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</a:rPr>
              <a:t>детей-инвалидов 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077554" y="4937356"/>
            <a:ext cx="3816424" cy="1659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261</a:t>
            </a:r>
            <a:endParaRPr lang="ru-RU" sz="36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</a:rPr>
              <a:t>детей-сирот  и детей, оставшихся без попечения родителей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7" name="Стрелка углом 26"/>
          <p:cNvSpPr/>
          <p:nvPr/>
        </p:nvSpPr>
        <p:spPr>
          <a:xfrm flipV="1">
            <a:off x="1497882" y="3608051"/>
            <a:ext cx="1150089" cy="1063446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flipH="1" flipV="1">
            <a:off x="6415864" y="3608051"/>
            <a:ext cx="1154168" cy="1063446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0" name="Соединительная линия уступом 29"/>
          <p:cNvCxnSpPr>
            <a:endCxn id="15" idx="3"/>
          </p:cNvCxnSpPr>
          <p:nvPr/>
        </p:nvCxnSpPr>
        <p:spPr>
          <a:xfrm rot="5400000">
            <a:off x="3765794" y="5181560"/>
            <a:ext cx="964796" cy="2717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6200000" flipH="1">
            <a:off x="4430639" y="5152941"/>
            <a:ext cx="932293" cy="3615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9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15349"/>
            <a:ext cx="31343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Педагогические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кадры 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184957"/>
              </p:ext>
            </p:extLst>
          </p:nvPr>
        </p:nvGraphicFramePr>
        <p:xfrm>
          <a:off x="182968" y="3356992"/>
          <a:ext cx="446104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01320" y="2156663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Доля педагогов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стажем работы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 лет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837412"/>
              </p:ext>
            </p:extLst>
          </p:nvPr>
        </p:nvGraphicFramePr>
        <p:xfrm>
          <a:off x="4646555" y="2415664"/>
          <a:ext cx="4485096" cy="327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2000" y="828515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Доля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педагогов, </a:t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имеющих специальное (дефектологическое) образование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54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Федеральная целевая программа развития образования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1556793"/>
            <a:ext cx="8104187" cy="4320480"/>
            <a:chOff x="611188" y="3242775"/>
            <a:chExt cx="8104187" cy="3551725"/>
          </a:xfrm>
        </p:grpSpPr>
        <p:sp>
          <p:nvSpPr>
            <p:cNvPr id="7" name="Rectangle 16"/>
            <p:cNvSpPr txBox="1">
              <a:spLocks noChangeArrowheads="1"/>
            </p:cNvSpPr>
            <p:nvPr/>
          </p:nvSpPr>
          <p:spPr bwMode="auto">
            <a:xfrm>
              <a:off x="1000125" y="4714875"/>
              <a:ext cx="64008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611188" y="3242775"/>
              <a:ext cx="8104187" cy="116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sz="24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Стажировочные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площадки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Ивановской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 по апробации </a:t>
              </a:r>
              <a:r>
                <a:rPr lang="ru-RU" sz="2400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ФГО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образования детей с </a:t>
              </a:r>
              <a:r>
                <a:rPr lang="ru-RU" sz="2400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ОВЗ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pic>
          <p:nvPicPr>
            <p:cNvPr id="9" name="Рисунок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5407025"/>
              <a:ext cx="2160587" cy="137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6"/>
            <p:cNvSpPr>
              <a:spLocks noChangeArrowheads="1"/>
            </p:cNvSpPr>
            <p:nvPr/>
          </p:nvSpPr>
          <p:spPr bwMode="auto">
            <a:xfrm>
              <a:off x="2981325" y="4530725"/>
              <a:ext cx="338455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ОГКОУ «Кохомская </a:t>
              </a:r>
            </a:p>
            <a:p>
              <a:pPr algn="ctr"/>
              <a:r>
                <a:rPr lang="ru-RU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специальная (коррекционная) школа-интернат </a:t>
              </a:r>
              <a:r>
                <a:rPr lang="en-US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 </a:t>
              </a:r>
              <a:r>
                <a:rPr lang="ru-RU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вида»</a:t>
              </a:r>
              <a:endPara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13" y="5422900"/>
              <a:ext cx="220027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350" y="5407025"/>
              <a:ext cx="2232025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-252536" y="3123513"/>
            <a:ext cx="3475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ОГКОУ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«Ивановская 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(коррекционная)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5756834" y="3125100"/>
            <a:ext cx="3495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ОГКОУ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Фурмановская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специальная (коррекционная) школа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вида»</a:t>
            </a:r>
          </a:p>
        </p:txBody>
      </p:sp>
    </p:spTree>
    <p:extLst>
      <p:ext uri="{BB962C8B-B14F-4D97-AF65-F5344CB8AC3E}">
        <p14:creationId xmlns:p14="http://schemas.microsoft.com/office/powerpoint/2010/main" val="40554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6579</TotalTime>
  <Words>393</Words>
  <Application>Microsoft Office PowerPoint</Application>
  <PresentationFormat>Экран (4:3)</PresentationFormat>
  <Paragraphs>108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В регионе  66 консультационных пунктов</vt:lpstr>
      <vt:lpstr>Детский сад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образования Ивановской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2013-2014 учебному году  в Ивановской области</dc:title>
  <dc:creator>Безбородова Н.В.</dc:creator>
  <cp:lastModifiedBy>Наталья Николаевна Новикова</cp:lastModifiedBy>
  <cp:revision>477</cp:revision>
  <cp:lastPrinted>2016-02-01T11:09:14Z</cp:lastPrinted>
  <dcterms:created xsi:type="dcterms:W3CDTF">2013-07-16T07:12:05Z</dcterms:created>
  <dcterms:modified xsi:type="dcterms:W3CDTF">2016-03-22T09:00:54Z</dcterms:modified>
</cp:coreProperties>
</file>