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8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24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0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08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7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9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4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3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5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6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2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7ED4-95F4-4AC5-9C2B-CDEC1874217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95D2A7-5F98-4BD6-A1CE-7CB8F3AB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470" y="263470"/>
            <a:ext cx="11732217" cy="6447295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Социально-значимые проекты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инструмент укрепления  </a:t>
            </a:r>
            <a:r>
              <a:rPr lang="ru-RU" sz="3600" b="1" dirty="0" err="1" smtClean="0">
                <a:solidFill>
                  <a:srgbClr val="C00000"/>
                </a:solidFill>
              </a:rPr>
              <a:t>межпоколенческих</a:t>
            </a:r>
            <a:r>
              <a:rPr lang="ru-RU" sz="3600" b="1" dirty="0" smtClean="0">
                <a:solidFill>
                  <a:srgbClr val="C00000"/>
                </a:solidFill>
              </a:rPr>
              <a:t> связей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Шаброва</a:t>
            </a:r>
            <a:r>
              <a:rPr lang="ru-RU" sz="2000" b="1" dirty="0" smtClean="0">
                <a:solidFill>
                  <a:srgbClr val="002060"/>
                </a:solidFill>
              </a:rPr>
              <a:t> А.И., заведующий МДОУ №3 «Ивушка» ЯМР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Константинова В.Г., председатель ЯРОО «Лидеры сельских школ»,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ст. воспитатель МДОУ №3 «Ивушка» ЯМР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w</a:t>
            </a:r>
            <a:r>
              <a:rPr lang="en-US" sz="2000" b="1" u="sng" dirty="0" smtClean="0">
                <a:solidFill>
                  <a:srgbClr val="C00000"/>
                </a:solidFill>
              </a:rPr>
              <a:t>algen@mail.ru</a:t>
            </a:r>
            <a:endParaRPr lang="ru-RU" sz="20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27</a:t>
            </a:r>
            <a:r>
              <a:rPr lang="ru-RU" sz="2000" b="1" dirty="0" smtClean="0">
                <a:solidFill>
                  <a:srgbClr val="002060"/>
                </a:solidFill>
              </a:rPr>
              <a:t>.09.2022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" y="433952"/>
            <a:ext cx="1239866" cy="123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978" y="433952"/>
            <a:ext cx="1169225" cy="11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9795" t="27732" r="12618" b="14665"/>
          <a:stretch/>
        </p:blipFill>
        <p:spPr bwMode="auto">
          <a:xfrm>
            <a:off x="144158" y="120866"/>
            <a:ext cx="11898024" cy="6566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76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9195" t="27732" r="12607" b="14666"/>
          <a:stretch/>
        </p:blipFill>
        <p:spPr bwMode="auto">
          <a:xfrm>
            <a:off x="275771" y="0"/>
            <a:ext cx="11766412" cy="6676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60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033" y="422632"/>
            <a:ext cx="8911687" cy="1280890"/>
          </a:xfrm>
        </p:spPr>
        <p:txBody>
          <a:bodyPr/>
          <a:lstStyle/>
          <a:p>
            <a:r>
              <a:rPr lang="ru-RU" dirty="0" smtClean="0"/>
              <a:t>Социально-значимый проект</a:t>
            </a:r>
            <a:br>
              <a:rPr lang="ru-RU" dirty="0" smtClean="0"/>
            </a:br>
            <a:r>
              <a:rPr lang="ru-RU" dirty="0" smtClean="0"/>
              <a:t>«История страны – история народа»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02" y="2118102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МОУ </a:t>
            </a:r>
            <a:r>
              <a:rPr lang="ru-RU" sz="2800" dirty="0" err="1" smtClean="0"/>
              <a:t>Мокеевская</a:t>
            </a:r>
            <a:r>
              <a:rPr lang="ru-RU" sz="2800" dirty="0" smtClean="0"/>
              <a:t> средняя школа ЯМР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Книга Памяти (авторы - более 30 семей)</a:t>
            </a:r>
            <a:r>
              <a:rPr lang="ru-RU" sz="2800" dirty="0"/>
              <a:t> (команда участников проекта, 2018 г</a:t>
            </a:r>
            <a:r>
              <a:rPr lang="ru-RU" sz="2800" dirty="0" smtClean="0"/>
              <a:t>.)</a:t>
            </a:r>
          </a:p>
          <a:p>
            <a:pPr marL="0" indent="0">
              <a:buNone/>
            </a:pPr>
            <a:r>
              <a:rPr lang="ru-RU" sz="2800" dirty="0" smtClean="0"/>
              <a:t>Под ред. Мякиной В.В.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860" t="19743" r="11385" b="10182"/>
          <a:stretch/>
        </p:blipFill>
        <p:spPr bwMode="auto">
          <a:xfrm>
            <a:off x="9484962" y="2758698"/>
            <a:ext cx="2707037" cy="3825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918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7" y="581425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Социально-значимый проект</a:t>
            </a:r>
            <a:br>
              <a:rPr lang="ru-RU" dirty="0" smtClean="0"/>
            </a:br>
            <a:r>
              <a:rPr lang="ru-RU" dirty="0" smtClean="0"/>
              <a:t>«Пишем КНИГУ ПАМЯТИ вместе!»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868" y="1766807"/>
            <a:ext cx="10295744" cy="46029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ТОМ 1. Боевые подвиги – 2020 г. (к 75 – летнему Юбилею</a:t>
            </a:r>
          </a:p>
          <a:p>
            <a:pPr marL="0" indent="0">
              <a:buNone/>
            </a:pPr>
            <a:r>
              <a:rPr lang="ru-RU" b="1" dirty="0" smtClean="0"/>
              <a:t> Великой Победы)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ТОМ 2. Боевые подвиги. Трудовая доблесть. Дети войны </a:t>
            </a:r>
          </a:p>
          <a:p>
            <a:pPr marL="0" indent="0">
              <a:buNone/>
            </a:pPr>
            <a:r>
              <a:rPr lang="ru-RU" b="1" dirty="0" smtClean="0"/>
              <a:t>(к 77-й годовщине Великой Победы)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2300" t="19737" r="2431" b="3193"/>
          <a:stretch/>
        </p:blipFill>
        <p:spPr bwMode="auto">
          <a:xfrm>
            <a:off x="8028122" y="3564611"/>
            <a:ext cx="2603715" cy="3293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2121" t="28332" r="17286" b="16556"/>
          <a:stretch/>
        </p:blipFill>
        <p:spPr bwMode="auto">
          <a:xfrm>
            <a:off x="9449349" y="112115"/>
            <a:ext cx="2646633" cy="35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0" y="0"/>
            <a:ext cx="1422217" cy="14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16" y="252151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Социально-значимый проект</a:t>
            </a:r>
            <a:br>
              <a:rPr lang="ru-RU" dirty="0" smtClean="0"/>
            </a:br>
            <a:r>
              <a:rPr lang="ru-RU" dirty="0" smtClean="0"/>
              <a:t>«Пишем КНИГУ ПАМЯТИ вместе!»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868" y="1766806"/>
            <a:ext cx="10295744" cy="509119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МДОУ №3 «Ивушка» ЯМР (1 том) (58 семей, 62 героя)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МДОУ №3 «Ивушка» ЯМР при партнерстве с МОУ «</a:t>
            </a:r>
            <a:r>
              <a:rPr lang="ru-RU" b="1" dirty="0" err="1" smtClean="0"/>
              <a:t>Ивняковская</a:t>
            </a:r>
            <a:r>
              <a:rPr lang="ru-RU" b="1" dirty="0" smtClean="0"/>
              <a:t> средняя </a:t>
            </a:r>
          </a:p>
          <a:p>
            <a:pPr marL="0" indent="0">
              <a:buNone/>
            </a:pPr>
            <a:r>
              <a:rPr lang="ru-RU" b="1" dirty="0" smtClean="0"/>
              <a:t>школа»</a:t>
            </a:r>
          </a:p>
          <a:p>
            <a:pPr marL="0" indent="0">
              <a:buNone/>
            </a:pPr>
            <a:r>
              <a:rPr lang="ru-RU" b="1" dirty="0" smtClean="0"/>
              <a:t>(том 2) (35 семей, 46 героев)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ТОМ 1. Боевые подвиги – 2020 г. (к 75 –</a:t>
            </a:r>
            <a:r>
              <a:rPr lang="ru-RU" b="1" dirty="0" err="1" smtClean="0"/>
              <a:t>летию</a:t>
            </a:r>
            <a:r>
              <a:rPr lang="ru-RU" b="1" dirty="0" smtClean="0"/>
              <a:t> Великой Победы)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ТОМ 2. Боевые подвиги. Трудовая доблесть. Дети войны (к 77-й годовщине Великой Победы)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ТОМ 3. Блокадники героического Ленинграда в Ярославской области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(мы начали работу) (к 27 января 2024 г. – к 80-летию снятия Блокады и освобождения Ленинграда)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9768" t="27058" r="29286" b="23578"/>
          <a:stretch/>
        </p:blipFill>
        <p:spPr bwMode="auto">
          <a:xfrm>
            <a:off x="9763932" y="252151"/>
            <a:ext cx="2428068" cy="3588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46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Сбережем семью –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сохраним Россию!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8420" y="2014780"/>
            <a:ext cx="11112285" cy="47114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7700" b="1" dirty="0" smtClean="0">
                <a:solidFill>
                  <a:srgbClr val="0070C0"/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7700" b="1" dirty="0">
                <a:solidFill>
                  <a:srgbClr val="0070C0"/>
                </a:solidFill>
              </a:rPr>
              <a:t> </a:t>
            </a:r>
            <a:r>
              <a:rPr lang="ru-RU" sz="7700" b="1" dirty="0" smtClean="0">
                <a:solidFill>
                  <a:srgbClr val="0070C0"/>
                </a:solidFill>
              </a:rPr>
              <a:t>                Спасибо за внимание!</a:t>
            </a:r>
          </a:p>
          <a:p>
            <a:pPr algn="ctr"/>
            <a:endParaRPr lang="ru-RU" sz="77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err="1">
                <a:solidFill>
                  <a:srgbClr val="002060"/>
                </a:solidFill>
              </a:rPr>
              <a:t>Шаброва</a:t>
            </a:r>
            <a:r>
              <a:rPr lang="ru-RU" sz="3200" b="1" dirty="0">
                <a:solidFill>
                  <a:srgbClr val="002060"/>
                </a:solidFill>
              </a:rPr>
              <a:t> А.И., заведующий МДОУ №3 «Ивушка» ЯМР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Константинова </a:t>
            </a:r>
            <a:r>
              <a:rPr lang="ru-RU" sz="3200" b="1" dirty="0">
                <a:solidFill>
                  <a:srgbClr val="002060"/>
                </a:solidFill>
              </a:rPr>
              <a:t>В.Г., председатель ЯРОО «Лидеры сельских школ»,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</a:t>
            </a:r>
            <a:r>
              <a:rPr lang="ru-RU" sz="3200" b="1" dirty="0">
                <a:solidFill>
                  <a:srgbClr val="002060"/>
                </a:solidFill>
              </a:rPr>
              <a:t>. воспитатель МДОУ №3 «Ивушка» ЯМР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walgen@mail.ru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27</a:t>
            </a:r>
            <a:r>
              <a:rPr lang="ru-RU" sz="3200" b="1" dirty="0">
                <a:solidFill>
                  <a:srgbClr val="002060"/>
                </a:solidFill>
              </a:rPr>
              <a:t>.09.2022</a:t>
            </a: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03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265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Презентация PowerPoint</vt:lpstr>
      <vt:lpstr>Презентация PowerPoint</vt:lpstr>
      <vt:lpstr>Презентация PowerPoint</vt:lpstr>
      <vt:lpstr>Социально-значимый проект «История страны – история народа» </vt:lpstr>
      <vt:lpstr>Социально-значимый проект «Пишем КНИГУ ПАМЯТИ вместе!» </vt:lpstr>
      <vt:lpstr>Социально-значимый проект «Пишем КНИГУ ПАМЯТИ вместе!» </vt:lpstr>
      <vt:lpstr>Сбережем семью –                      сохраним Россию!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Матвеев Алексей Владимирович</cp:lastModifiedBy>
  <cp:revision>11</cp:revision>
  <dcterms:created xsi:type="dcterms:W3CDTF">2022-09-26T19:51:08Z</dcterms:created>
  <dcterms:modified xsi:type="dcterms:W3CDTF">2022-09-27T11:58:10Z</dcterms:modified>
</cp:coreProperties>
</file>