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7"/>
  </p:notesMasterIdLst>
  <p:handoutMasterIdLst>
    <p:handoutMasterId r:id="rId28"/>
  </p:handoutMasterIdLst>
  <p:sldIdLst>
    <p:sldId id="268" r:id="rId5"/>
    <p:sldId id="353" r:id="rId6"/>
    <p:sldId id="342" r:id="rId7"/>
    <p:sldId id="343" r:id="rId8"/>
    <p:sldId id="358" r:id="rId9"/>
    <p:sldId id="291" r:id="rId10"/>
    <p:sldId id="298" r:id="rId11"/>
    <p:sldId id="301" r:id="rId12"/>
    <p:sldId id="321" r:id="rId13"/>
    <p:sldId id="336" r:id="rId14"/>
    <p:sldId id="344" r:id="rId15"/>
    <p:sldId id="345" r:id="rId16"/>
    <p:sldId id="322" r:id="rId17"/>
    <p:sldId id="346" r:id="rId18"/>
    <p:sldId id="348" r:id="rId19"/>
    <p:sldId id="347" r:id="rId20"/>
    <p:sldId id="349" r:id="rId21"/>
    <p:sldId id="354" r:id="rId22"/>
    <p:sldId id="351" r:id="rId23"/>
    <p:sldId id="352" r:id="rId24"/>
    <p:sldId id="357" r:id="rId25"/>
    <p:sldId id="269" r:id="rId26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0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8" d="100"/>
          <a:sy n="108" d="100"/>
        </p:scale>
        <p:origin x="-588" y="-78"/>
      </p:cViewPr>
      <p:guideLst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81376"/>
        <c:axId val="204311552"/>
      </c:barChart>
      <c:catAx>
        <c:axId val="186981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04311552"/>
        <c:crosses val="autoZero"/>
        <c:auto val="1"/>
        <c:lblAlgn val="ctr"/>
        <c:lblOffset val="100"/>
        <c:noMultiLvlLbl val="0"/>
      </c:catAx>
      <c:valAx>
        <c:axId val="204311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698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Неполные семьи</a:t>
            </a:r>
            <a:endParaRPr lang="ru-RU" sz="2400" dirty="0"/>
          </a:p>
        </c:rich>
      </c:tx>
      <c:layout>
        <c:manualLayout>
          <c:xMode val="edge"/>
          <c:yMode val="edge"/>
          <c:x val="0.28482946339295667"/>
          <c:y val="3.15967144791719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388679035662713E-3"/>
          <c:y val="4.3309752369856853E-3"/>
          <c:w val="0.93841072332351083"/>
          <c:h val="0.4987921976923199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8832"/>
        <c:axId val="3370368"/>
      </c:barChart>
      <c:catAx>
        <c:axId val="336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3370368"/>
        <c:crosses val="autoZero"/>
        <c:auto val="1"/>
        <c:lblAlgn val="ctr"/>
        <c:lblOffset val="100"/>
        <c:noMultiLvlLbl val="0"/>
      </c:catAx>
      <c:valAx>
        <c:axId val="3370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68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25977338873026"/>
          <c:y val="0.15971696483997597"/>
          <c:w val="0.62224323035125451"/>
          <c:h val="0.8402312262834368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многодетных семей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418555188783167"/>
          <c:y val="0.12783444289665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220600162206007E-2"/>
          <c:y val="0.20438088578393251"/>
          <c:w val="0.94052446607191131"/>
          <c:h val="0.64043129194795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7395</c:v>
                </c:pt>
                <c:pt idx="1">
                  <c:v>8328</c:v>
                </c:pt>
                <c:pt idx="2">
                  <c:v>9349</c:v>
                </c:pt>
                <c:pt idx="3">
                  <c:v>10344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6-48BF-917C-C83E31191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9696"/>
        <c:axId val="3471232"/>
      </c:barChart>
      <c:catAx>
        <c:axId val="346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71232"/>
        <c:crosses val="autoZero"/>
        <c:auto val="1"/>
        <c:lblAlgn val="ctr"/>
        <c:lblOffset val="100"/>
        <c:noMultiLvlLbl val="0"/>
      </c:catAx>
      <c:valAx>
        <c:axId val="3471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69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емей с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421000360168913"/>
          <c:y val="4.9067969139864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3353567407226616E-2"/>
          <c:y val="0.20287315459656163"/>
          <c:w val="0.93841072332351083"/>
          <c:h val="0.60310203628168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9.1230935188921138E-3"/>
                  <c:y val="2.802878622555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7A-43EC-B210-D3817E7FC598}"/>
                </c:ext>
              </c:extLst>
            </c:dLbl>
            <c:dLbl>
              <c:idx val="1"/>
              <c:layout>
                <c:manualLayout>
                  <c:x val="2.7875797061917333E-17"/>
                  <c:y val="-2.802878622555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7A-43EC-B210-D3817E7FC598}"/>
                </c:ext>
              </c:extLst>
            </c:dLbl>
            <c:dLbl>
              <c:idx val="2"/>
              <c:layout>
                <c:manualLayout>
                  <c:x val="3.0410311729640377E-3"/>
                  <c:y val="1.12115144902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7A-43EC-B210-D3817E7FC598}"/>
                </c:ext>
              </c:extLst>
            </c:dLbl>
            <c:dLbl>
              <c:idx val="3"/>
              <c:layout>
                <c:manualLayout>
                  <c:x val="-9.1422935720212074E-3"/>
                  <c:y val="6.6467664082035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7A-43EC-B210-D3817E7FC598}"/>
                </c:ext>
              </c:extLst>
            </c:dLbl>
            <c:dLbl>
              <c:idx val="4"/>
              <c:layout>
                <c:manualLayout>
                  <c:x val="-1.5205155864820186E-2"/>
                  <c:y val="2.242302898044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7A-43EC-B210-D3817E7FC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139000</c:v>
                </c:pt>
                <c:pt idx="1">
                  <c:v>152618</c:v>
                </c:pt>
                <c:pt idx="2">
                  <c:v>152014</c:v>
                </c:pt>
                <c:pt idx="3">
                  <c:v>154814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7A-43EC-B210-D3817E7FC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01344"/>
        <c:axId val="77802880"/>
      </c:barChart>
      <c:catAx>
        <c:axId val="7780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7802880"/>
        <c:crosses val="autoZero"/>
        <c:auto val="1"/>
        <c:lblAlgn val="ctr"/>
        <c:lblOffset val="100"/>
        <c:noMultiLvlLbl val="0"/>
      </c:catAx>
      <c:valAx>
        <c:axId val="77802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801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еполных семей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160493933776745"/>
          <c:y val="3.15965709692387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591713795468935E-2"/>
          <c:y val="0.30940212992207317"/>
          <c:w val="0.93841072332351083"/>
          <c:h val="0.49879219769231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22297</c:v>
                </c:pt>
                <c:pt idx="1">
                  <c:v>21747</c:v>
                </c:pt>
                <c:pt idx="2">
                  <c:v>21786</c:v>
                </c:pt>
                <c:pt idx="3">
                  <c:v>21203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6-4288-A804-7FE670095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15168"/>
        <c:axId val="77853824"/>
      </c:barChart>
      <c:catAx>
        <c:axId val="7781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7853824"/>
        <c:crosses val="autoZero"/>
        <c:auto val="1"/>
        <c:lblAlgn val="ctr"/>
        <c:lblOffset val="100"/>
        <c:noMultiLvlLbl val="0"/>
      </c:catAx>
      <c:valAx>
        <c:axId val="77853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81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малоимущих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297933353317136"/>
          <c:y val="5.75332316017174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591713795468935E-2"/>
          <c:y val="0.30940212992207317"/>
          <c:w val="0.93841072332351083"/>
          <c:h val="0.49879219769231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  <c:pt idx="3">
                  <c:v>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44079</c:v>
                </c:pt>
                <c:pt idx="1">
                  <c:v>42091</c:v>
                </c:pt>
                <c:pt idx="2">
                  <c:v>45942</c:v>
                </c:pt>
                <c:pt idx="3">
                  <c:v>45610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9-4430-B8EA-FC335ECAF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64128"/>
        <c:axId val="78465664"/>
      </c:barChart>
      <c:catAx>
        <c:axId val="7846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8465664"/>
        <c:crosses val="autoZero"/>
        <c:auto val="1"/>
        <c:lblAlgn val="ctr"/>
        <c:lblOffset val="100"/>
        <c:noMultiLvlLbl val="0"/>
      </c:catAx>
      <c:valAx>
        <c:axId val="78465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846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Неполные семьи</a:t>
            </a:r>
            <a:endParaRPr lang="ru-RU" sz="2400" dirty="0"/>
          </a:p>
        </c:rich>
      </c:tx>
      <c:layout>
        <c:manualLayout>
          <c:xMode val="edge"/>
          <c:yMode val="edge"/>
          <c:x val="0.28482946339295667"/>
          <c:y val="3.15967144791719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388679035662713E-3"/>
          <c:y val="4.3309752369856853E-3"/>
          <c:w val="0.93841072332351083"/>
          <c:h val="0.4987921976923199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89856"/>
        <c:axId val="78495744"/>
      </c:barChart>
      <c:catAx>
        <c:axId val="7848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78495744"/>
        <c:crosses val="autoZero"/>
        <c:auto val="1"/>
        <c:lblAlgn val="ctr"/>
        <c:lblOffset val="100"/>
        <c:noMultiLvlLbl val="0"/>
      </c:catAx>
      <c:valAx>
        <c:axId val="78495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8489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98783-AA66-46A6-B6C3-E357E8D560E1}" type="doc">
      <dgm:prSet loTypeId="urn:microsoft.com/office/officeart/2005/8/layout/default#2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C835026-3FB8-4ACD-9985-88E55545EC3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rgbClr val="C00000"/>
          </a:solidFill>
        </a:ln>
      </dgm:spPr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RU" sz="28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0" dirty="0" smtClean="0"/>
            <a:t>Областная целевая программа «Семья и дети Ярославии» на 2016 – 2020 годы</a:t>
          </a:r>
          <a:endParaRPr lang="ru-RU" sz="2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Концепция семейной политики Ярославской области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на период до 2025 года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Концепция демографической политики Ярославской области на период до 2025 года</a:t>
          </a:r>
        </a:p>
      </dgm:t>
    </dgm:pt>
    <dgm:pt modelId="{43C2277A-9271-4F16-91DE-31E8C6DE1977}" type="sibTrans" cxnId="{F33D5001-E87D-4C00-A29F-92F36039E822}">
      <dgm:prSet/>
      <dgm:spPr/>
      <dgm:t>
        <a:bodyPr/>
        <a:lstStyle/>
        <a:p>
          <a:endParaRPr lang="ru-RU"/>
        </a:p>
      </dgm:t>
    </dgm:pt>
    <dgm:pt modelId="{6EEB979E-6168-4BC1-9F69-BA7FC43A242C}" type="parTrans" cxnId="{F33D5001-E87D-4C00-A29F-92F36039E822}">
      <dgm:prSet/>
      <dgm:spPr/>
      <dgm:t>
        <a:bodyPr/>
        <a:lstStyle/>
        <a:p>
          <a:endParaRPr lang="ru-RU"/>
        </a:p>
      </dgm:t>
    </dgm:pt>
    <dgm:pt modelId="{30EEF873-1E8F-41EF-AA32-132B0CB37E01}" type="pres">
      <dgm:prSet presAssocID="{D5598783-AA66-46A6-B6C3-E357E8D56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8881C-6E0E-4834-86B2-0F5E7205E50C}" type="pres">
      <dgm:prSet presAssocID="{AC835026-3FB8-4ACD-9985-88E55545EC33}" presName="node" presStyleLbl="node1" presStyleIdx="0" presStyleCnt="1" custScaleX="82338" custScaleY="75684" custLinFactNeighborY="6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3D5001-E87D-4C00-A29F-92F36039E822}" srcId="{D5598783-AA66-46A6-B6C3-E357E8D560E1}" destId="{AC835026-3FB8-4ACD-9985-88E55545EC33}" srcOrd="0" destOrd="0" parTransId="{6EEB979E-6168-4BC1-9F69-BA7FC43A242C}" sibTransId="{43C2277A-9271-4F16-91DE-31E8C6DE1977}"/>
    <dgm:cxn modelId="{32E36717-587F-46A3-A59D-440D9D267813}" type="presOf" srcId="{D5598783-AA66-46A6-B6C3-E357E8D560E1}" destId="{30EEF873-1E8F-41EF-AA32-132B0CB37E01}" srcOrd="0" destOrd="0" presId="urn:microsoft.com/office/officeart/2005/8/layout/default#2"/>
    <dgm:cxn modelId="{1D9647A9-68DE-4D21-9EB8-5B2EAC033A00}" type="presOf" srcId="{AC835026-3FB8-4ACD-9985-88E55545EC33}" destId="{7BF8881C-6E0E-4834-86B2-0F5E7205E50C}" srcOrd="0" destOrd="0" presId="urn:microsoft.com/office/officeart/2005/8/layout/default#2"/>
    <dgm:cxn modelId="{10A50FC0-F63C-4A6D-BD30-F697A325BB7D}" type="presParOf" srcId="{30EEF873-1E8F-41EF-AA32-132B0CB37E01}" destId="{7BF8881C-6E0E-4834-86B2-0F5E7205E50C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E1C3B8-420B-40E3-A6EF-AB7D58E1AC3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57633E-F49A-4BB4-B183-C48C9597C85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dirty="0" smtClean="0"/>
            <a:t>5 региональных проектов</a:t>
          </a:r>
          <a:r>
            <a:rPr lang="ru-RU" sz="1600" dirty="0" smtClean="0"/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0" dirty="0" smtClean="0"/>
            <a:t>- «Финансовая поддержка семей при рождении детей»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0" dirty="0" smtClean="0"/>
            <a:t>- «Содействие занятости женщин – создание условий дошкольного образования для детей в возрасте до трех лет»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0" dirty="0" smtClean="0"/>
            <a:t>- «Старшее поколение»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0" dirty="0" smtClean="0"/>
            <a:t>- «Укрепление общественного здоровья»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0" dirty="0" smtClean="0"/>
            <a:t>- «Спорт – норма жизни»  </a:t>
          </a:r>
          <a:endParaRPr lang="ru-RU" sz="1600" i="0" dirty="0"/>
        </a:p>
      </dgm:t>
    </dgm:pt>
    <dgm:pt modelId="{2F1DBB2A-F569-4958-A8DA-790D36DFDC5B}" type="sibTrans" cxnId="{C447B416-A279-43C5-98CE-0937EE06D175}">
      <dgm:prSet/>
      <dgm:spPr/>
      <dgm:t>
        <a:bodyPr/>
        <a:lstStyle/>
        <a:p>
          <a:endParaRPr lang="ru-RU"/>
        </a:p>
      </dgm:t>
    </dgm:pt>
    <dgm:pt modelId="{3AEBF4E7-F96F-4110-A61C-29B4C1B3676B}" type="parTrans" cxnId="{C447B416-A279-43C5-98CE-0937EE06D175}">
      <dgm:prSet/>
      <dgm:spPr/>
      <dgm:t>
        <a:bodyPr/>
        <a:lstStyle/>
        <a:p>
          <a:endParaRPr lang="ru-RU"/>
        </a:p>
      </dgm:t>
    </dgm:pt>
    <dgm:pt modelId="{A14048EC-976E-4A06-8604-0B0F6B690BF0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latin typeface="+mj-lt"/>
              <a:cs typeface="Times New Roman" panose="02020603050405020304" pitchFamily="18" charset="0"/>
            </a:rPr>
            <a:t>Национальный проект «Демография»</a:t>
          </a:r>
          <a:endParaRPr lang="ru-RU" sz="1800" b="1" dirty="0">
            <a:latin typeface="+mj-lt"/>
            <a:cs typeface="Times New Roman" panose="02020603050405020304" pitchFamily="18" charset="0"/>
          </a:endParaRPr>
        </a:p>
      </dgm:t>
    </dgm:pt>
    <dgm:pt modelId="{CB551D16-02C2-4260-9B2F-920133A604C6}" type="parTrans" cxnId="{1A43C787-C926-41A6-BB77-001C8B6E3FB0}">
      <dgm:prSet/>
      <dgm:spPr/>
      <dgm:t>
        <a:bodyPr/>
        <a:lstStyle/>
        <a:p>
          <a:endParaRPr lang="ru-RU"/>
        </a:p>
      </dgm:t>
    </dgm:pt>
    <dgm:pt modelId="{D79440C0-94AE-492D-8CAE-499BBFD94185}" type="sibTrans" cxnId="{1A43C787-C926-41A6-BB77-001C8B6E3FB0}">
      <dgm:prSet/>
      <dgm:spPr/>
      <dgm:t>
        <a:bodyPr/>
        <a:lstStyle/>
        <a:p>
          <a:endParaRPr lang="ru-RU"/>
        </a:p>
      </dgm:t>
    </dgm:pt>
    <dgm:pt modelId="{EA89D47F-0012-46DC-9BC3-A948E3EA989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/>
            <a:t>Целевые показатели в рамках национального проекта «Демография»: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0" dirty="0" smtClean="0"/>
            <a:t>- суммарный коэффициент рождаемости - 1,643 (среднее число детей, рождённых одной женщиной за её жизнь);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0" dirty="0" smtClean="0"/>
            <a:t>- обращаемость в медицинские организации по вопросам здорового образа жизни - 170,0 тысяч человек;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0" dirty="0" smtClean="0"/>
            <a:t>- доля граждан, систематически занимающихся физической культурой и спортом - 55 %.</a:t>
          </a:r>
          <a:endParaRPr lang="ru-RU" sz="1600" i="0" dirty="0"/>
        </a:p>
      </dgm:t>
    </dgm:pt>
    <dgm:pt modelId="{D948C22D-C05A-42F9-9338-7A2F289A3E58}" type="parTrans" cxnId="{8DF3F0DC-4AF6-4261-B884-8BDD3E79DB44}">
      <dgm:prSet/>
      <dgm:spPr/>
      <dgm:t>
        <a:bodyPr/>
        <a:lstStyle/>
        <a:p>
          <a:endParaRPr lang="ru-RU"/>
        </a:p>
      </dgm:t>
    </dgm:pt>
    <dgm:pt modelId="{F36DF6E5-E402-49ED-A281-363842E50A69}" type="sibTrans" cxnId="{8DF3F0DC-4AF6-4261-B884-8BDD3E79DB44}">
      <dgm:prSet/>
      <dgm:spPr/>
      <dgm:t>
        <a:bodyPr/>
        <a:lstStyle/>
        <a:p>
          <a:endParaRPr lang="ru-RU"/>
        </a:p>
      </dgm:t>
    </dgm:pt>
    <dgm:pt modelId="{DA409D1A-6132-4089-A796-9AD6D466E661}" type="pres">
      <dgm:prSet presAssocID="{92E1C3B8-420B-40E3-A6EF-AB7D58E1AC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C41621-A398-4AC8-899C-3D764D64AB55}" type="pres">
      <dgm:prSet presAssocID="{A14048EC-976E-4A06-8604-0B0F6B690BF0}" presName="parentText" presStyleLbl="node1" presStyleIdx="0" presStyleCnt="3" custScaleX="89831" custScaleY="34831" custLinFactY="-14695" custLinFactNeighborX="-8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79668-4434-4F71-B1E8-E6975C8251E2}" type="pres">
      <dgm:prSet presAssocID="{D79440C0-94AE-492D-8CAE-499BBFD94185}" presName="spacer" presStyleCnt="0"/>
      <dgm:spPr/>
    </dgm:pt>
    <dgm:pt modelId="{F4B21E13-A70F-49F0-BA78-C0BF2B9528C1}" type="pres">
      <dgm:prSet presAssocID="{6C57633E-F49A-4BB4-B183-C48C9597C855}" presName="parentText" presStyleLbl="node1" presStyleIdx="1" presStyleCnt="3" custScaleY="121749" custLinFactY="-59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36454-7171-4400-8325-6C2CACE137DB}" type="pres">
      <dgm:prSet presAssocID="{2F1DBB2A-F569-4958-A8DA-790D36DFDC5B}" presName="spacer" presStyleCnt="0"/>
      <dgm:spPr/>
    </dgm:pt>
    <dgm:pt modelId="{3D212DF1-F025-4FEE-8C21-A8ED3549A6F4}" type="pres">
      <dgm:prSet presAssocID="{EA89D47F-0012-46DC-9BC3-A948E3EA9897}" presName="parentText" presStyleLbl="node1" presStyleIdx="2" presStyleCnt="3" custLinFactNeighborX="-1425" custLinFactNeighborY="30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F3F0DC-4AF6-4261-B884-8BDD3E79DB44}" srcId="{92E1C3B8-420B-40E3-A6EF-AB7D58E1AC3A}" destId="{EA89D47F-0012-46DC-9BC3-A948E3EA9897}" srcOrd="2" destOrd="0" parTransId="{D948C22D-C05A-42F9-9338-7A2F289A3E58}" sibTransId="{F36DF6E5-E402-49ED-A281-363842E50A69}"/>
    <dgm:cxn modelId="{C447B416-A279-43C5-98CE-0937EE06D175}" srcId="{92E1C3B8-420B-40E3-A6EF-AB7D58E1AC3A}" destId="{6C57633E-F49A-4BB4-B183-C48C9597C855}" srcOrd="1" destOrd="0" parTransId="{3AEBF4E7-F96F-4110-A61C-29B4C1B3676B}" sibTransId="{2F1DBB2A-F569-4958-A8DA-790D36DFDC5B}"/>
    <dgm:cxn modelId="{9BFBAA72-6881-4F13-A28E-D5C66DC45091}" type="presOf" srcId="{6C57633E-F49A-4BB4-B183-C48C9597C855}" destId="{F4B21E13-A70F-49F0-BA78-C0BF2B9528C1}" srcOrd="0" destOrd="0" presId="urn:microsoft.com/office/officeart/2005/8/layout/vList2"/>
    <dgm:cxn modelId="{316B404F-71B4-4A03-8113-73E3DBC9A73A}" type="presOf" srcId="{92E1C3B8-420B-40E3-A6EF-AB7D58E1AC3A}" destId="{DA409D1A-6132-4089-A796-9AD6D466E661}" srcOrd="0" destOrd="0" presId="urn:microsoft.com/office/officeart/2005/8/layout/vList2"/>
    <dgm:cxn modelId="{56869084-A689-4092-9546-727AB3015066}" type="presOf" srcId="{A14048EC-976E-4A06-8604-0B0F6B690BF0}" destId="{36C41621-A398-4AC8-899C-3D764D64AB55}" srcOrd="0" destOrd="0" presId="urn:microsoft.com/office/officeart/2005/8/layout/vList2"/>
    <dgm:cxn modelId="{1A43C787-C926-41A6-BB77-001C8B6E3FB0}" srcId="{92E1C3B8-420B-40E3-A6EF-AB7D58E1AC3A}" destId="{A14048EC-976E-4A06-8604-0B0F6B690BF0}" srcOrd="0" destOrd="0" parTransId="{CB551D16-02C2-4260-9B2F-920133A604C6}" sibTransId="{D79440C0-94AE-492D-8CAE-499BBFD94185}"/>
    <dgm:cxn modelId="{16BD956D-BD6E-4730-8DCA-FAE14B945C61}" type="presOf" srcId="{EA89D47F-0012-46DC-9BC3-A948E3EA9897}" destId="{3D212DF1-F025-4FEE-8C21-A8ED3549A6F4}" srcOrd="0" destOrd="0" presId="urn:microsoft.com/office/officeart/2005/8/layout/vList2"/>
    <dgm:cxn modelId="{1F1984FB-8E53-4782-B268-2B0EA2E39A86}" type="presParOf" srcId="{DA409D1A-6132-4089-A796-9AD6D466E661}" destId="{36C41621-A398-4AC8-899C-3D764D64AB55}" srcOrd="0" destOrd="0" presId="urn:microsoft.com/office/officeart/2005/8/layout/vList2"/>
    <dgm:cxn modelId="{6F0CAF63-CCBA-403E-9EC0-3096EDB72BFD}" type="presParOf" srcId="{DA409D1A-6132-4089-A796-9AD6D466E661}" destId="{E4779668-4434-4F71-B1E8-E6975C8251E2}" srcOrd="1" destOrd="0" presId="urn:microsoft.com/office/officeart/2005/8/layout/vList2"/>
    <dgm:cxn modelId="{FEEDE3DF-0014-45B2-91E4-78C2998443BE}" type="presParOf" srcId="{DA409D1A-6132-4089-A796-9AD6D466E661}" destId="{F4B21E13-A70F-49F0-BA78-C0BF2B9528C1}" srcOrd="2" destOrd="0" presId="urn:microsoft.com/office/officeart/2005/8/layout/vList2"/>
    <dgm:cxn modelId="{6F685167-5645-49CB-B9E7-5F8FF964916C}" type="presParOf" srcId="{DA409D1A-6132-4089-A796-9AD6D466E661}" destId="{38536454-7171-4400-8325-6C2CACE137DB}" srcOrd="3" destOrd="0" presId="urn:microsoft.com/office/officeart/2005/8/layout/vList2"/>
    <dgm:cxn modelId="{B93D4DD3-58D7-4592-A816-8C9916543615}" type="presParOf" srcId="{DA409D1A-6132-4089-A796-9AD6D466E661}" destId="{3D212DF1-F025-4FEE-8C21-A8ED3549A6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FD1DF-0349-4B92-B261-C202BD2552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59A80A-DB98-4A6B-8F4C-8072645A04D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rPr>
            <a:t>Указ Президента Российской Федерации от 29 мая 2017 года № 240 «Об объявлении в Российской Федерации Десятилетия детства»</a:t>
          </a:r>
          <a:endParaRPr lang="ru-RU" sz="1600" dirty="0"/>
        </a:p>
      </dgm:t>
    </dgm:pt>
    <dgm:pt modelId="{4197D2F9-CFDA-4341-8BE9-058DF71F07EB}" type="parTrans" cxnId="{40309D8E-D611-4435-A1F3-AF3710BCA5A4}">
      <dgm:prSet/>
      <dgm:spPr/>
      <dgm:t>
        <a:bodyPr/>
        <a:lstStyle/>
        <a:p>
          <a:endParaRPr lang="ru-RU"/>
        </a:p>
      </dgm:t>
    </dgm:pt>
    <dgm:pt modelId="{E739ACA8-D829-45E9-AC63-5FC5D03A4A06}" type="sibTrans" cxnId="{40309D8E-D611-4435-A1F3-AF3710BCA5A4}">
      <dgm:prSet/>
      <dgm:spPr/>
      <dgm:t>
        <a:bodyPr/>
        <a:lstStyle/>
        <a:p>
          <a:endParaRPr lang="ru-RU"/>
        </a:p>
      </dgm:t>
    </dgm:pt>
    <dgm:pt modelId="{756D689A-D7FB-487D-BA23-0F9CAB4C120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Региональный план мероприятий, проводимых в рамках Десятилетия детства,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на 2018 – 2020 годы: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</a:rPr>
            <a:t>-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0" dirty="0" smtClean="0">
              <a:solidFill>
                <a:schemeClr val="tx1"/>
              </a:solidFill>
            </a:rPr>
            <a:t>п</a:t>
          </a:r>
          <a:r>
            <a:rPr lang="ru-RU" sz="1600" dirty="0" smtClean="0">
              <a:solidFill>
                <a:schemeClr val="tx1"/>
              </a:solidFill>
            </a:rPr>
            <a:t>овышение благосостояния семей с детьми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современная инфраструктура детства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обеспечение безопасности детей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здоровый ребенок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всестороннее образование – детям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культурное развитие детей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развитие физкультуры и спорта для детей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безопасный детский отдых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доступный детский туризм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безопасное информационное пространство для детей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 ребенок и его право на семью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-социальная защита детей-инвалидов и детей с ограниченными возможностями здоровья и их интеграция в современное общество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-обеспечение и защита прав и интересов детей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-качественные детские товары и продукты питания</a:t>
          </a:r>
          <a:endParaRPr lang="ru-RU" sz="1600" dirty="0">
            <a:solidFill>
              <a:schemeClr val="tx1"/>
            </a:solidFill>
          </a:endParaRPr>
        </a:p>
      </dgm:t>
    </dgm:pt>
    <dgm:pt modelId="{6662C27C-0CA9-4C3C-B31A-C5930E10AE7F}" type="parTrans" cxnId="{D34F0E22-C4A9-47BD-9505-1E001708BD91}">
      <dgm:prSet/>
      <dgm:spPr/>
      <dgm:t>
        <a:bodyPr/>
        <a:lstStyle/>
        <a:p>
          <a:endParaRPr lang="ru-RU"/>
        </a:p>
      </dgm:t>
    </dgm:pt>
    <dgm:pt modelId="{C2532118-548D-4A8C-8819-CF05F464712B}" type="sibTrans" cxnId="{D34F0E22-C4A9-47BD-9505-1E001708BD91}">
      <dgm:prSet/>
      <dgm:spPr/>
      <dgm:t>
        <a:bodyPr/>
        <a:lstStyle/>
        <a:p>
          <a:endParaRPr lang="ru-RU"/>
        </a:p>
      </dgm:t>
    </dgm:pt>
    <dgm:pt modelId="{EB22D181-2CAC-4160-BE59-E0FDE9CC97C8}" type="pres">
      <dgm:prSet presAssocID="{CC3FD1DF-0349-4B92-B261-C202BD2552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FB759E-AA47-45DD-ACD0-BF34EBABD950}" type="pres">
      <dgm:prSet presAssocID="{2159A80A-DB98-4A6B-8F4C-8072645A04D8}" presName="parentText" presStyleLbl="node1" presStyleIdx="0" presStyleCnt="2" custScaleY="12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EFC75-4025-4A54-ACD1-DEF9853D83DC}" type="pres">
      <dgm:prSet presAssocID="{E739ACA8-D829-45E9-AC63-5FC5D03A4A06}" presName="spacer" presStyleCnt="0"/>
      <dgm:spPr/>
    </dgm:pt>
    <dgm:pt modelId="{2F8931C8-A656-415C-9913-21A81F94856B}" type="pres">
      <dgm:prSet presAssocID="{756D689A-D7FB-487D-BA23-0F9CAB4C120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88580-8DD8-412D-A05D-D197BE0118B2}" type="presOf" srcId="{756D689A-D7FB-487D-BA23-0F9CAB4C120C}" destId="{2F8931C8-A656-415C-9913-21A81F94856B}" srcOrd="0" destOrd="0" presId="urn:microsoft.com/office/officeart/2005/8/layout/vList2"/>
    <dgm:cxn modelId="{875F7AC6-81A3-4159-B095-B476CC293926}" type="presOf" srcId="{CC3FD1DF-0349-4B92-B261-C202BD255242}" destId="{EB22D181-2CAC-4160-BE59-E0FDE9CC97C8}" srcOrd="0" destOrd="0" presId="urn:microsoft.com/office/officeart/2005/8/layout/vList2"/>
    <dgm:cxn modelId="{D34F0E22-C4A9-47BD-9505-1E001708BD91}" srcId="{CC3FD1DF-0349-4B92-B261-C202BD255242}" destId="{756D689A-D7FB-487D-BA23-0F9CAB4C120C}" srcOrd="1" destOrd="0" parTransId="{6662C27C-0CA9-4C3C-B31A-C5930E10AE7F}" sibTransId="{C2532118-548D-4A8C-8819-CF05F464712B}"/>
    <dgm:cxn modelId="{40309D8E-D611-4435-A1F3-AF3710BCA5A4}" srcId="{CC3FD1DF-0349-4B92-B261-C202BD255242}" destId="{2159A80A-DB98-4A6B-8F4C-8072645A04D8}" srcOrd="0" destOrd="0" parTransId="{4197D2F9-CFDA-4341-8BE9-058DF71F07EB}" sibTransId="{E739ACA8-D829-45E9-AC63-5FC5D03A4A06}"/>
    <dgm:cxn modelId="{F3E77262-41FC-4580-83EB-876A42E18ED4}" type="presOf" srcId="{2159A80A-DB98-4A6B-8F4C-8072645A04D8}" destId="{08FB759E-AA47-45DD-ACD0-BF34EBABD950}" srcOrd="0" destOrd="0" presId="urn:microsoft.com/office/officeart/2005/8/layout/vList2"/>
    <dgm:cxn modelId="{F1E7AEA3-1C1A-46DD-8E24-1745E706FD40}" type="presParOf" srcId="{EB22D181-2CAC-4160-BE59-E0FDE9CC97C8}" destId="{08FB759E-AA47-45DD-ACD0-BF34EBABD950}" srcOrd="0" destOrd="0" presId="urn:microsoft.com/office/officeart/2005/8/layout/vList2"/>
    <dgm:cxn modelId="{336B1ABB-ACCA-4A2C-B37E-5FD7DAE9E9FD}" type="presParOf" srcId="{EB22D181-2CAC-4160-BE59-E0FDE9CC97C8}" destId="{932EFC75-4025-4A54-ACD1-DEF9853D83DC}" srcOrd="1" destOrd="0" presId="urn:microsoft.com/office/officeart/2005/8/layout/vList2"/>
    <dgm:cxn modelId="{E31D1DD2-7ED6-4B61-8042-BBAEE579B58B}" type="presParOf" srcId="{EB22D181-2CAC-4160-BE59-E0FDE9CC97C8}" destId="{2F8931C8-A656-415C-9913-21A81F9485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D44E8-4BB8-4465-ACBA-0EF267BCAF8E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4225E29-1493-4121-A5DF-5147D4259D2D}">
      <dgm:prSet phldrT="[Текст]" custT="1"/>
      <dgm:spPr/>
      <dgm:t>
        <a:bodyPr/>
        <a:lstStyle/>
        <a:p>
          <a:r>
            <a:rPr lang="ru-RU" sz="1800" dirty="0" smtClean="0"/>
            <a:t>Повышение качества жизни детей и семей с несовершеннолетними детьми</a:t>
          </a:r>
          <a:endParaRPr lang="ru-RU" sz="1800" dirty="0"/>
        </a:p>
      </dgm:t>
    </dgm:pt>
    <dgm:pt modelId="{2B10C108-0E26-4BF7-B4D1-1A5031CABA55}" type="parTrans" cxnId="{02BFF1CD-FA66-4E72-BFFA-5DC3F3C605E7}">
      <dgm:prSet/>
      <dgm:spPr/>
      <dgm:t>
        <a:bodyPr/>
        <a:lstStyle/>
        <a:p>
          <a:endParaRPr lang="ru-RU"/>
        </a:p>
      </dgm:t>
    </dgm:pt>
    <dgm:pt modelId="{7AC45474-D4FB-4562-8FE0-396AD4357113}" type="sibTrans" cxnId="{02BFF1CD-FA66-4E72-BFFA-5DC3F3C605E7}">
      <dgm:prSet/>
      <dgm:spPr/>
      <dgm:t>
        <a:bodyPr/>
        <a:lstStyle/>
        <a:p>
          <a:endParaRPr lang="ru-RU"/>
        </a:p>
      </dgm:t>
    </dgm:pt>
    <dgm:pt modelId="{C6971687-F768-4A4F-8FE4-F352A8591218}">
      <dgm:prSet phldrT="[Текст]" custT="1"/>
      <dgm:spPr/>
      <dgm:t>
        <a:bodyPr/>
        <a:lstStyle/>
        <a:p>
          <a:r>
            <a:rPr lang="ru-RU" sz="1800" dirty="0" smtClean="0"/>
            <a:t>Организация отдыха и оздоровления детей</a:t>
          </a:r>
          <a:endParaRPr lang="ru-RU" sz="1800" dirty="0"/>
        </a:p>
      </dgm:t>
    </dgm:pt>
    <dgm:pt modelId="{AB7C7B75-ADA0-420C-AEF9-9A052405491F}" type="parTrans" cxnId="{8DAF7058-5EA5-49EC-9CAE-ED3DA16AAA2B}">
      <dgm:prSet/>
      <dgm:spPr/>
      <dgm:t>
        <a:bodyPr/>
        <a:lstStyle/>
        <a:p>
          <a:endParaRPr lang="ru-RU"/>
        </a:p>
      </dgm:t>
    </dgm:pt>
    <dgm:pt modelId="{5BA3F403-7E47-4026-8921-8E978E8D6411}" type="sibTrans" cxnId="{8DAF7058-5EA5-49EC-9CAE-ED3DA16AAA2B}">
      <dgm:prSet/>
      <dgm:spPr/>
      <dgm:t>
        <a:bodyPr/>
        <a:lstStyle/>
        <a:p>
          <a:endParaRPr lang="ru-RU"/>
        </a:p>
      </dgm:t>
    </dgm:pt>
    <dgm:pt modelId="{71B5AF2D-DB22-436A-9E33-7EA6DFF2A942}">
      <dgm:prSet phldrT="[Текст]" custT="1"/>
      <dgm:spPr/>
      <dgm:t>
        <a:bodyPr/>
        <a:lstStyle/>
        <a:p>
          <a:r>
            <a:rPr lang="ru-RU" sz="1800" dirty="0" smtClean="0"/>
            <a:t>Укрепление в обществе ценностей семьи, ребенка, ответственного </a:t>
          </a:r>
          <a:r>
            <a:rPr lang="ru-RU" sz="1800" dirty="0" err="1" smtClean="0"/>
            <a:t>родительства</a:t>
          </a:r>
          <a:endParaRPr lang="ru-RU" sz="1800" dirty="0"/>
        </a:p>
      </dgm:t>
    </dgm:pt>
    <dgm:pt modelId="{6C7E95A0-AB1C-4446-B406-898D7B98CA1A}" type="parTrans" cxnId="{46298D44-0A19-4729-A293-F3F5CBC54D95}">
      <dgm:prSet/>
      <dgm:spPr/>
      <dgm:t>
        <a:bodyPr/>
        <a:lstStyle/>
        <a:p>
          <a:endParaRPr lang="ru-RU"/>
        </a:p>
      </dgm:t>
    </dgm:pt>
    <dgm:pt modelId="{4A9324FA-2BD1-4E4E-886F-6333C6895F1C}" type="sibTrans" cxnId="{46298D44-0A19-4729-A293-F3F5CBC54D95}">
      <dgm:prSet/>
      <dgm:spPr/>
      <dgm:t>
        <a:bodyPr/>
        <a:lstStyle/>
        <a:p>
          <a:endParaRPr lang="ru-RU"/>
        </a:p>
      </dgm:t>
    </dgm:pt>
    <dgm:pt modelId="{464624B5-A1E0-42C8-9583-9DC600C35119}">
      <dgm:prSet phldrT="[Текст]" custT="1"/>
      <dgm:spPr/>
      <dgm:t>
        <a:bodyPr/>
        <a:lstStyle/>
        <a:p>
          <a:r>
            <a:rPr lang="ru-RU" sz="1800" dirty="0" smtClean="0"/>
            <a:t>Развитие и обеспечение системы профилактики семейного неблагополучия и социального сиротства</a:t>
          </a:r>
          <a:endParaRPr lang="ru-RU" sz="1800" dirty="0"/>
        </a:p>
      </dgm:t>
    </dgm:pt>
    <dgm:pt modelId="{57A34D4F-66F4-4C6B-8D02-AECF2918220F}" type="parTrans" cxnId="{30D21378-C8C5-4AD0-853A-8F191FA39233}">
      <dgm:prSet/>
      <dgm:spPr/>
      <dgm:t>
        <a:bodyPr/>
        <a:lstStyle/>
        <a:p>
          <a:endParaRPr lang="ru-RU"/>
        </a:p>
      </dgm:t>
    </dgm:pt>
    <dgm:pt modelId="{D44B5A11-4F3C-43F1-9203-40A44D94C2D2}" type="sibTrans" cxnId="{30D21378-C8C5-4AD0-853A-8F191FA39233}">
      <dgm:prSet/>
      <dgm:spPr/>
      <dgm:t>
        <a:bodyPr/>
        <a:lstStyle/>
        <a:p>
          <a:endParaRPr lang="ru-RU"/>
        </a:p>
      </dgm:t>
    </dgm:pt>
    <dgm:pt modelId="{8FD743F8-7951-46E9-8F53-2580D25977E7}" type="pres">
      <dgm:prSet presAssocID="{E4FD44E8-4BB8-4465-ACBA-0EF267BCAF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139F-1A66-49DD-83CC-864524D87A38}" type="pres">
      <dgm:prSet presAssocID="{74225E29-1493-4121-A5DF-5147D4259D2D}" presName="parentLin" presStyleCnt="0"/>
      <dgm:spPr/>
      <dgm:t>
        <a:bodyPr/>
        <a:lstStyle/>
        <a:p>
          <a:endParaRPr lang="ru-RU"/>
        </a:p>
      </dgm:t>
    </dgm:pt>
    <dgm:pt modelId="{59CC54C4-9427-4138-A274-0A45F9511FCE}" type="pres">
      <dgm:prSet presAssocID="{74225E29-1493-4121-A5DF-5147D4259D2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D769BEC-B8DC-4EC8-9E59-53AE0D0ED388}" type="pres">
      <dgm:prSet presAssocID="{74225E29-1493-4121-A5DF-5147D4259D2D}" presName="parentText" presStyleLbl="node1" presStyleIdx="0" presStyleCnt="4" custScaleX="141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82D24-8967-4D60-963C-ADA1BE5BCA38}" type="pres">
      <dgm:prSet presAssocID="{74225E29-1493-4121-A5DF-5147D4259D2D}" presName="negativeSpace" presStyleCnt="0"/>
      <dgm:spPr/>
      <dgm:t>
        <a:bodyPr/>
        <a:lstStyle/>
        <a:p>
          <a:endParaRPr lang="ru-RU"/>
        </a:p>
      </dgm:t>
    </dgm:pt>
    <dgm:pt modelId="{307AE2AA-8466-48D4-A0F9-38BB4412C96E}" type="pres">
      <dgm:prSet presAssocID="{74225E29-1493-4121-A5DF-5147D4259D2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431BA-D8B6-4A92-B225-53B369C50A7E}" type="pres">
      <dgm:prSet presAssocID="{7AC45474-D4FB-4562-8FE0-396AD4357113}" presName="spaceBetweenRectangles" presStyleCnt="0"/>
      <dgm:spPr/>
      <dgm:t>
        <a:bodyPr/>
        <a:lstStyle/>
        <a:p>
          <a:endParaRPr lang="ru-RU"/>
        </a:p>
      </dgm:t>
    </dgm:pt>
    <dgm:pt modelId="{6345E036-3C0D-488B-92D4-F762CF08EAA7}" type="pres">
      <dgm:prSet presAssocID="{71B5AF2D-DB22-436A-9E33-7EA6DFF2A942}" presName="parentLin" presStyleCnt="0"/>
      <dgm:spPr/>
    </dgm:pt>
    <dgm:pt modelId="{98EB7A89-869F-4EB9-8F10-50122281A97B}" type="pres">
      <dgm:prSet presAssocID="{71B5AF2D-DB22-436A-9E33-7EA6DFF2A94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D3C9064-4525-49E1-A6D9-9A76470C2994}" type="pres">
      <dgm:prSet presAssocID="{71B5AF2D-DB22-436A-9E33-7EA6DFF2A942}" presName="parentText" presStyleLbl="node1" presStyleIdx="1" presStyleCnt="4" custScaleX="137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45CAF-10D0-4A7E-95D5-E60DC9D172FA}" type="pres">
      <dgm:prSet presAssocID="{71B5AF2D-DB22-436A-9E33-7EA6DFF2A942}" presName="negativeSpace" presStyleCnt="0"/>
      <dgm:spPr/>
    </dgm:pt>
    <dgm:pt modelId="{A3F6FB1C-15E2-4877-9E2E-65CD05228328}" type="pres">
      <dgm:prSet presAssocID="{71B5AF2D-DB22-436A-9E33-7EA6DFF2A942}" presName="childText" presStyleLbl="conFgAcc1" presStyleIdx="1" presStyleCnt="4" custLinFactNeighborX="1190" custLinFactNeighborY="-17832">
        <dgm:presLayoutVars>
          <dgm:bulletEnabled val="1"/>
        </dgm:presLayoutVars>
      </dgm:prSet>
      <dgm:spPr/>
    </dgm:pt>
    <dgm:pt modelId="{7F33E350-37CA-4105-8B2B-0ABE03CB035B}" type="pres">
      <dgm:prSet presAssocID="{4A9324FA-2BD1-4E4E-886F-6333C6895F1C}" presName="spaceBetweenRectangles" presStyleCnt="0"/>
      <dgm:spPr/>
    </dgm:pt>
    <dgm:pt modelId="{FC227D60-A02C-4E79-81D1-CAC97BE6E534}" type="pres">
      <dgm:prSet presAssocID="{464624B5-A1E0-42C8-9583-9DC600C35119}" presName="parentLin" presStyleCnt="0"/>
      <dgm:spPr/>
    </dgm:pt>
    <dgm:pt modelId="{5BAF7D6F-4C6C-4CED-A1B8-A17A91187D29}" type="pres">
      <dgm:prSet presAssocID="{464624B5-A1E0-42C8-9583-9DC600C3511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21778AC-DA87-48F2-BE3C-1CF0016D6805}" type="pres">
      <dgm:prSet presAssocID="{464624B5-A1E0-42C8-9583-9DC600C35119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C7F90-53CA-40E9-B89A-CACA4852AC93}" type="pres">
      <dgm:prSet presAssocID="{464624B5-A1E0-42C8-9583-9DC600C35119}" presName="negativeSpace" presStyleCnt="0"/>
      <dgm:spPr/>
    </dgm:pt>
    <dgm:pt modelId="{357B151B-D498-4CB3-AC64-2191587E8747}" type="pres">
      <dgm:prSet presAssocID="{464624B5-A1E0-42C8-9583-9DC600C35119}" presName="childText" presStyleLbl="conFgAcc1" presStyleIdx="2" presStyleCnt="4" custLinFactNeighborX="-1190" custLinFactNeighborY="11830">
        <dgm:presLayoutVars>
          <dgm:bulletEnabled val="1"/>
        </dgm:presLayoutVars>
      </dgm:prSet>
      <dgm:spPr/>
    </dgm:pt>
    <dgm:pt modelId="{FEEBB55A-2089-441A-906A-8B7E403BBB4B}" type="pres">
      <dgm:prSet presAssocID="{D44B5A11-4F3C-43F1-9203-40A44D94C2D2}" presName="spaceBetweenRectangles" presStyleCnt="0"/>
      <dgm:spPr/>
    </dgm:pt>
    <dgm:pt modelId="{EC0CD388-C1F9-4893-AAC1-406D14CD1D29}" type="pres">
      <dgm:prSet presAssocID="{C6971687-F768-4A4F-8FE4-F352A8591218}" presName="parentLin" presStyleCnt="0"/>
      <dgm:spPr/>
      <dgm:t>
        <a:bodyPr/>
        <a:lstStyle/>
        <a:p>
          <a:endParaRPr lang="ru-RU"/>
        </a:p>
      </dgm:t>
    </dgm:pt>
    <dgm:pt modelId="{94D51816-223B-4123-A043-688CAA276A52}" type="pres">
      <dgm:prSet presAssocID="{C6971687-F768-4A4F-8FE4-F352A859121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C5D0C19-1BA8-45F9-9B6B-6D825811B106}" type="pres">
      <dgm:prSet presAssocID="{C6971687-F768-4A4F-8FE4-F352A8591218}" presName="parentText" presStyleLbl="node1" presStyleIdx="3" presStyleCnt="4" custScaleX="136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588F6-7669-4CC9-AE4A-7E7D36572128}" type="pres">
      <dgm:prSet presAssocID="{C6971687-F768-4A4F-8FE4-F352A8591218}" presName="negativeSpace" presStyleCnt="0"/>
      <dgm:spPr/>
      <dgm:t>
        <a:bodyPr/>
        <a:lstStyle/>
        <a:p>
          <a:endParaRPr lang="ru-RU"/>
        </a:p>
      </dgm:t>
    </dgm:pt>
    <dgm:pt modelId="{9D6625B2-FE2C-47B7-BAB0-067652D06C69}" type="pres">
      <dgm:prSet presAssocID="{C6971687-F768-4A4F-8FE4-F352A859121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27C3B-F170-43D6-8B1A-8B851FA9031E}" type="presOf" srcId="{C6971687-F768-4A4F-8FE4-F352A8591218}" destId="{5C5D0C19-1BA8-45F9-9B6B-6D825811B106}" srcOrd="1" destOrd="0" presId="urn:microsoft.com/office/officeart/2005/8/layout/list1"/>
    <dgm:cxn modelId="{E7ED4E48-613A-4793-8260-D99B1918340E}" type="presOf" srcId="{E4FD44E8-4BB8-4465-ACBA-0EF267BCAF8E}" destId="{8FD743F8-7951-46E9-8F53-2580D25977E7}" srcOrd="0" destOrd="0" presId="urn:microsoft.com/office/officeart/2005/8/layout/list1"/>
    <dgm:cxn modelId="{74DAC64B-A179-423F-A59F-8E2D2C970E24}" type="presOf" srcId="{464624B5-A1E0-42C8-9583-9DC600C35119}" destId="{5BAF7D6F-4C6C-4CED-A1B8-A17A91187D29}" srcOrd="0" destOrd="0" presId="urn:microsoft.com/office/officeart/2005/8/layout/list1"/>
    <dgm:cxn modelId="{30D21378-C8C5-4AD0-853A-8F191FA39233}" srcId="{E4FD44E8-4BB8-4465-ACBA-0EF267BCAF8E}" destId="{464624B5-A1E0-42C8-9583-9DC600C35119}" srcOrd="2" destOrd="0" parTransId="{57A34D4F-66F4-4C6B-8D02-AECF2918220F}" sibTransId="{D44B5A11-4F3C-43F1-9203-40A44D94C2D2}"/>
    <dgm:cxn modelId="{D461C3D7-DBF7-48C6-AA28-E8C83FE0E5BC}" type="presOf" srcId="{71B5AF2D-DB22-436A-9E33-7EA6DFF2A942}" destId="{AD3C9064-4525-49E1-A6D9-9A76470C2994}" srcOrd="1" destOrd="0" presId="urn:microsoft.com/office/officeart/2005/8/layout/list1"/>
    <dgm:cxn modelId="{2F7E5DFD-4C7C-4E3E-BE09-5A67748C70CD}" type="presOf" srcId="{74225E29-1493-4121-A5DF-5147D4259D2D}" destId="{59CC54C4-9427-4138-A274-0A45F9511FCE}" srcOrd="0" destOrd="0" presId="urn:microsoft.com/office/officeart/2005/8/layout/list1"/>
    <dgm:cxn modelId="{ADF4BB4C-A3C4-4C26-9456-24A031760C0F}" type="presOf" srcId="{71B5AF2D-DB22-436A-9E33-7EA6DFF2A942}" destId="{98EB7A89-869F-4EB9-8F10-50122281A97B}" srcOrd="0" destOrd="0" presId="urn:microsoft.com/office/officeart/2005/8/layout/list1"/>
    <dgm:cxn modelId="{E4857A93-3811-4186-A61F-AE607C651D79}" type="presOf" srcId="{74225E29-1493-4121-A5DF-5147D4259D2D}" destId="{2D769BEC-B8DC-4EC8-9E59-53AE0D0ED388}" srcOrd="1" destOrd="0" presId="urn:microsoft.com/office/officeart/2005/8/layout/list1"/>
    <dgm:cxn modelId="{46298D44-0A19-4729-A293-F3F5CBC54D95}" srcId="{E4FD44E8-4BB8-4465-ACBA-0EF267BCAF8E}" destId="{71B5AF2D-DB22-436A-9E33-7EA6DFF2A942}" srcOrd="1" destOrd="0" parTransId="{6C7E95A0-AB1C-4446-B406-898D7B98CA1A}" sibTransId="{4A9324FA-2BD1-4E4E-886F-6333C6895F1C}"/>
    <dgm:cxn modelId="{EF3326BA-A9A5-4DC9-BA54-37AD668880EF}" type="presOf" srcId="{C6971687-F768-4A4F-8FE4-F352A8591218}" destId="{94D51816-223B-4123-A043-688CAA276A52}" srcOrd="0" destOrd="0" presId="urn:microsoft.com/office/officeart/2005/8/layout/list1"/>
    <dgm:cxn modelId="{8DAF7058-5EA5-49EC-9CAE-ED3DA16AAA2B}" srcId="{E4FD44E8-4BB8-4465-ACBA-0EF267BCAF8E}" destId="{C6971687-F768-4A4F-8FE4-F352A8591218}" srcOrd="3" destOrd="0" parTransId="{AB7C7B75-ADA0-420C-AEF9-9A052405491F}" sibTransId="{5BA3F403-7E47-4026-8921-8E978E8D6411}"/>
    <dgm:cxn modelId="{C315EAB1-A069-43E5-95A5-A74C49B39301}" type="presOf" srcId="{464624B5-A1E0-42C8-9583-9DC600C35119}" destId="{321778AC-DA87-48F2-BE3C-1CF0016D6805}" srcOrd="1" destOrd="0" presId="urn:microsoft.com/office/officeart/2005/8/layout/list1"/>
    <dgm:cxn modelId="{02BFF1CD-FA66-4E72-BFFA-5DC3F3C605E7}" srcId="{E4FD44E8-4BB8-4465-ACBA-0EF267BCAF8E}" destId="{74225E29-1493-4121-A5DF-5147D4259D2D}" srcOrd="0" destOrd="0" parTransId="{2B10C108-0E26-4BF7-B4D1-1A5031CABA55}" sibTransId="{7AC45474-D4FB-4562-8FE0-396AD4357113}"/>
    <dgm:cxn modelId="{941CD547-9B56-4449-9085-EA2807E1CA20}" type="presParOf" srcId="{8FD743F8-7951-46E9-8F53-2580D25977E7}" destId="{D683139F-1A66-49DD-83CC-864524D87A38}" srcOrd="0" destOrd="0" presId="urn:microsoft.com/office/officeart/2005/8/layout/list1"/>
    <dgm:cxn modelId="{7DB891BF-8774-41E3-B4FB-DE7F2256E6FF}" type="presParOf" srcId="{D683139F-1A66-49DD-83CC-864524D87A38}" destId="{59CC54C4-9427-4138-A274-0A45F9511FCE}" srcOrd="0" destOrd="0" presId="urn:microsoft.com/office/officeart/2005/8/layout/list1"/>
    <dgm:cxn modelId="{B481E195-D5E6-4FDE-A7C0-4735039CB9F9}" type="presParOf" srcId="{D683139F-1A66-49DD-83CC-864524D87A38}" destId="{2D769BEC-B8DC-4EC8-9E59-53AE0D0ED388}" srcOrd="1" destOrd="0" presId="urn:microsoft.com/office/officeart/2005/8/layout/list1"/>
    <dgm:cxn modelId="{32409396-19EE-4798-A983-98A727526E8B}" type="presParOf" srcId="{8FD743F8-7951-46E9-8F53-2580D25977E7}" destId="{88C82D24-8967-4D60-963C-ADA1BE5BCA38}" srcOrd="1" destOrd="0" presId="urn:microsoft.com/office/officeart/2005/8/layout/list1"/>
    <dgm:cxn modelId="{D720D858-E9B1-4E6B-8DF0-4D3A6EE979CC}" type="presParOf" srcId="{8FD743F8-7951-46E9-8F53-2580D25977E7}" destId="{307AE2AA-8466-48D4-A0F9-38BB4412C96E}" srcOrd="2" destOrd="0" presId="urn:microsoft.com/office/officeart/2005/8/layout/list1"/>
    <dgm:cxn modelId="{787C6ADB-341C-4266-AE14-86D669E82D8B}" type="presParOf" srcId="{8FD743F8-7951-46E9-8F53-2580D25977E7}" destId="{E93431BA-D8B6-4A92-B225-53B369C50A7E}" srcOrd="3" destOrd="0" presId="urn:microsoft.com/office/officeart/2005/8/layout/list1"/>
    <dgm:cxn modelId="{D2594962-7485-4663-B231-B450DD4C68EA}" type="presParOf" srcId="{8FD743F8-7951-46E9-8F53-2580D25977E7}" destId="{6345E036-3C0D-488B-92D4-F762CF08EAA7}" srcOrd="4" destOrd="0" presId="urn:microsoft.com/office/officeart/2005/8/layout/list1"/>
    <dgm:cxn modelId="{26301CA3-B40E-4179-8DD7-D90EBD8D0D99}" type="presParOf" srcId="{6345E036-3C0D-488B-92D4-F762CF08EAA7}" destId="{98EB7A89-869F-4EB9-8F10-50122281A97B}" srcOrd="0" destOrd="0" presId="urn:microsoft.com/office/officeart/2005/8/layout/list1"/>
    <dgm:cxn modelId="{E7FCAC7B-3552-416C-802C-FB559276D968}" type="presParOf" srcId="{6345E036-3C0D-488B-92D4-F762CF08EAA7}" destId="{AD3C9064-4525-49E1-A6D9-9A76470C2994}" srcOrd="1" destOrd="0" presId="urn:microsoft.com/office/officeart/2005/8/layout/list1"/>
    <dgm:cxn modelId="{F0FE17C9-D98B-4E62-A216-C2EFE5044C41}" type="presParOf" srcId="{8FD743F8-7951-46E9-8F53-2580D25977E7}" destId="{70945CAF-10D0-4A7E-95D5-E60DC9D172FA}" srcOrd="5" destOrd="0" presId="urn:microsoft.com/office/officeart/2005/8/layout/list1"/>
    <dgm:cxn modelId="{A72DD7F5-3C11-4C78-B56C-7A81FD93629B}" type="presParOf" srcId="{8FD743F8-7951-46E9-8F53-2580D25977E7}" destId="{A3F6FB1C-15E2-4877-9E2E-65CD05228328}" srcOrd="6" destOrd="0" presId="urn:microsoft.com/office/officeart/2005/8/layout/list1"/>
    <dgm:cxn modelId="{2D506790-8307-48E9-8D9A-E5C4F2DCC2E7}" type="presParOf" srcId="{8FD743F8-7951-46E9-8F53-2580D25977E7}" destId="{7F33E350-37CA-4105-8B2B-0ABE03CB035B}" srcOrd="7" destOrd="0" presId="urn:microsoft.com/office/officeart/2005/8/layout/list1"/>
    <dgm:cxn modelId="{A929CAEC-53DF-4B30-BCC5-AB7F278C4CCE}" type="presParOf" srcId="{8FD743F8-7951-46E9-8F53-2580D25977E7}" destId="{FC227D60-A02C-4E79-81D1-CAC97BE6E534}" srcOrd="8" destOrd="0" presId="urn:microsoft.com/office/officeart/2005/8/layout/list1"/>
    <dgm:cxn modelId="{D8040AE4-16A7-4EEE-83BC-C6A6AC9F0395}" type="presParOf" srcId="{FC227D60-A02C-4E79-81D1-CAC97BE6E534}" destId="{5BAF7D6F-4C6C-4CED-A1B8-A17A91187D29}" srcOrd="0" destOrd="0" presId="urn:microsoft.com/office/officeart/2005/8/layout/list1"/>
    <dgm:cxn modelId="{032A6AB4-1966-46E5-A791-205DD462A1F9}" type="presParOf" srcId="{FC227D60-A02C-4E79-81D1-CAC97BE6E534}" destId="{321778AC-DA87-48F2-BE3C-1CF0016D6805}" srcOrd="1" destOrd="0" presId="urn:microsoft.com/office/officeart/2005/8/layout/list1"/>
    <dgm:cxn modelId="{BBECBBBB-8AD8-4975-A06D-D3BA53E1881C}" type="presParOf" srcId="{8FD743F8-7951-46E9-8F53-2580D25977E7}" destId="{9D7C7F90-53CA-40E9-B89A-CACA4852AC93}" srcOrd="9" destOrd="0" presId="urn:microsoft.com/office/officeart/2005/8/layout/list1"/>
    <dgm:cxn modelId="{323B052D-3B69-4872-9019-E3BBB98A76CB}" type="presParOf" srcId="{8FD743F8-7951-46E9-8F53-2580D25977E7}" destId="{357B151B-D498-4CB3-AC64-2191587E8747}" srcOrd="10" destOrd="0" presId="urn:microsoft.com/office/officeart/2005/8/layout/list1"/>
    <dgm:cxn modelId="{D76D6E98-5053-4079-8ABE-983130F9C52C}" type="presParOf" srcId="{8FD743F8-7951-46E9-8F53-2580D25977E7}" destId="{FEEBB55A-2089-441A-906A-8B7E403BBB4B}" srcOrd="11" destOrd="0" presId="urn:microsoft.com/office/officeart/2005/8/layout/list1"/>
    <dgm:cxn modelId="{6F7AD91E-1310-41F7-AB8B-22F8917E0028}" type="presParOf" srcId="{8FD743F8-7951-46E9-8F53-2580D25977E7}" destId="{EC0CD388-C1F9-4893-AAC1-406D14CD1D29}" srcOrd="12" destOrd="0" presId="urn:microsoft.com/office/officeart/2005/8/layout/list1"/>
    <dgm:cxn modelId="{E18758F3-5E64-4A25-A9D4-8F50EE876287}" type="presParOf" srcId="{EC0CD388-C1F9-4893-AAC1-406D14CD1D29}" destId="{94D51816-223B-4123-A043-688CAA276A52}" srcOrd="0" destOrd="0" presId="urn:microsoft.com/office/officeart/2005/8/layout/list1"/>
    <dgm:cxn modelId="{A899B501-DA03-4362-8C27-46A80A98369D}" type="presParOf" srcId="{EC0CD388-C1F9-4893-AAC1-406D14CD1D29}" destId="{5C5D0C19-1BA8-45F9-9B6B-6D825811B106}" srcOrd="1" destOrd="0" presId="urn:microsoft.com/office/officeart/2005/8/layout/list1"/>
    <dgm:cxn modelId="{A295B5C3-3241-4D31-A2FC-9920376B6873}" type="presParOf" srcId="{8FD743F8-7951-46E9-8F53-2580D25977E7}" destId="{288588F6-7669-4CC9-AE4A-7E7D36572128}" srcOrd="13" destOrd="0" presId="urn:microsoft.com/office/officeart/2005/8/layout/list1"/>
    <dgm:cxn modelId="{6C94B37B-7018-4AAC-8174-8011394E1E68}" type="presParOf" srcId="{8FD743F8-7951-46E9-8F53-2580D25977E7}" destId="{9D6625B2-FE2C-47B7-BAB0-067652D06C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1BCFB7-891B-4B30-BF3D-304C555D7DB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36975F-DFC6-4056-A632-8A4B6D503F1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019B8496-3512-41DE-86BB-B31D180926C0}" type="parTrans" cxnId="{3761570D-79D6-4085-ACD7-AA7DED29734E}">
      <dgm:prSet/>
      <dgm:spPr/>
      <dgm:t>
        <a:bodyPr/>
        <a:lstStyle/>
        <a:p>
          <a:endParaRPr lang="ru-RU"/>
        </a:p>
      </dgm:t>
    </dgm:pt>
    <dgm:pt modelId="{17956DB3-DA10-4045-939B-A60B7DB9EE78}" type="sibTrans" cxnId="{3761570D-79D6-4085-ACD7-AA7DED29734E}">
      <dgm:prSet/>
      <dgm:spPr/>
      <dgm:t>
        <a:bodyPr/>
        <a:lstStyle/>
        <a:p>
          <a:endParaRPr lang="ru-RU"/>
        </a:p>
      </dgm:t>
    </dgm:pt>
    <dgm:pt modelId="{1A768E45-1BA6-4775-A24E-7F298DA4D64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Международный день семьи</a:t>
          </a:r>
          <a:endParaRPr lang="ru-RU" sz="2000" dirty="0"/>
        </a:p>
      </dgm:t>
    </dgm:pt>
    <dgm:pt modelId="{D2D75011-F070-457C-BF78-1E261A8F6508}" type="parTrans" cxnId="{A97F55DB-EE77-4D6A-8A6D-8156DB7F468B}">
      <dgm:prSet/>
      <dgm:spPr/>
      <dgm:t>
        <a:bodyPr/>
        <a:lstStyle/>
        <a:p>
          <a:endParaRPr lang="ru-RU"/>
        </a:p>
      </dgm:t>
    </dgm:pt>
    <dgm:pt modelId="{63B39BCE-18F4-4426-A1EB-ADDF1398A320}" type="sibTrans" cxnId="{A97F55DB-EE77-4D6A-8A6D-8156DB7F468B}">
      <dgm:prSet/>
      <dgm:spPr/>
      <dgm:t>
        <a:bodyPr/>
        <a:lstStyle/>
        <a:p>
          <a:endParaRPr lang="ru-RU"/>
        </a:p>
      </dgm:t>
    </dgm:pt>
    <dgm:pt modelId="{41AC7990-EB58-4EC2-B3F8-2BFA025B468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F614B32A-FA01-48CF-870D-B03A0386925D}" type="parTrans" cxnId="{7220AE69-CFB0-4AD2-AE16-31159F8F2556}">
      <dgm:prSet/>
      <dgm:spPr/>
      <dgm:t>
        <a:bodyPr/>
        <a:lstStyle/>
        <a:p>
          <a:endParaRPr lang="ru-RU"/>
        </a:p>
      </dgm:t>
    </dgm:pt>
    <dgm:pt modelId="{E032E07E-EAF6-405D-8D70-9EAABD77262B}" type="sibTrans" cxnId="{7220AE69-CFB0-4AD2-AE16-31159F8F2556}">
      <dgm:prSet/>
      <dgm:spPr/>
      <dgm:t>
        <a:bodyPr/>
        <a:lstStyle/>
        <a:p>
          <a:endParaRPr lang="ru-RU"/>
        </a:p>
      </dgm:t>
    </dgm:pt>
    <dgm:pt modelId="{A0E326F6-9800-4CE1-AE34-68B68EC68E0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Международный день защиты детей</a:t>
          </a:r>
          <a:endParaRPr lang="ru-RU" sz="2000" dirty="0"/>
        </a:p>
      </dgm:t>
    </dgm:pt>
    <dgm:pt modelId="{559663F5-5703-49FB-8F20-CD63F77AE3D1}" type="parTrans" cxnId="{313D7C93-6306-4F29-BFEC-B647E84BE13E}">
      <dgm:prSet/>
      <dgm:spPr/>
      <dgm:t>
        <a:bodyPr/>
        <a:lstStyle/>
        <a:p>
          <a:endParaRPr lang="ru-RU"/>
        </a:p>
      </dgm:t>
    </dgm:pt>
    <dgm:pt modelId="{DE411DC8-34D1-4287-9AE8-22F218965EC3}" type="sibTrans" cxnId="{313D7C93-6306-4F29-BFEC-B647E84BE13E}">
      <dgm:prSet/>
      <dgm:spPr/>
      <dgm:t>
        <a:bodyPr/>
        <a:lstStyle/>
        <a:p>
          <a:endParaRPr lang="ru-RU"/>
        </a:p>
      </dgm:t>
    </dgm:pt>
    <dgm:pt modelId="{E11C76B5-5DC7-44EE-A9DA-0D0D13289C1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dirty="0" smtClean="0"/>
            <a:t>День матери</a:t>
          </a:r>
          <a:endParaRPr lang="ru-RU" sz="2400" dirty="0"/>
        </a:p>
      </dgm:t>
    </dgm:pt>
    <dgm:pt modelId="{C796738E-C508-4774-B11C-E0AD0B8ED416}" type="parTrans" cxnId="{F41E0548-CE25-469F-8556-77DEDCAD53FD}">
      <dgm:prSet/>
      <dgm:spPr/>
      <dgm:t>
        <a:bodyPr/>
        <a:lstStyle/>
        <a:p>
          <a:endParaRPr lang="ru-RU"/>
        </a:p>
      </dgm:t>
    </dgm:pt>
    <dgm:pt modelId="{28071603-8B59-4DC2-B4EF-20439D59C1C5}" type="sibTrans" cxnId="{F41E0548-CE25-469F-8556-77DEDCAD53FD}">
      <dgm:prSet/>
      <dgm:spPr/>
      <dgm:t>
        <a:bodyPr/>
        <a:lstStyle/>
        <a:p>
          <a:endParaRPr lang="ru-RU"/>
        </a:p>
      </dgm:t>
    </dgm:pt>
    <dgm:pt modelId="{780E7EED-78F8-461C-8213-9276ABC33C2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4818F7CB-D893-45B4-83ED-288D2E01155D}" type="sibTrans" cxnId="{35F18CFC-DB1C-4B8B-A3F4-B7EF7EFB7E10}">
      <dgm:prSet/>
      <dgm:spPr/>
      <dgm:t>
        <a:bodyPr/>
        <a:lstStyle/>
        <a:p>
          <a:endParaRPr lang="ru-RU"/>
        </a:p>
      </dgm:t>
    </dgm:pt>
    <dgm:pt modelId="{E3AF052D-1C7D-4FF9-B5F9-1183F7F92E47}" type="parTrans" cxnId="{35F18CFC-DB1C-4B8B-A3F4-B7EF7EFB7E10}">
      <dgm:prSet/>
      <dgm:spPr/>
      <dgm:t>
        <a:bodyPr/>
        <a:lstStyle/>
        <a:p>
          <a:endParaRPr lang="ru-RU"/>
        </a:p>
      </dgm:t>
    </dgm:pt>
    <dgm:pt modelId="{62942693-71BE-4927-A4DD-3124507081D3}" type="pres">
      <dgm:prSet presAssocID="{5B1BCFB7-891B-4B30-BF3D-304C555D7DB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CAC3D32-3E62-4265-ACBE-1B8478E82814}" type="pres">
      <dgm:prSet presAssocID="{4B36975F-DFC6-4056-A632-8A4B6D503F17}" presName="composite" presStyleCnt="0">
        <dgm:presLayoutVars>
          <dgm:chMax val="1"/>
          <dgm:chPref val="1"/>
        </dgm:presLayoutVars>
      </dgm:prSet>
      <dgm:spPr/>
    </dgm:pt>
    <dgm:pt modelId="{192D658F-92B5-490B-B9FB-385134DD8AD0}" type="pres">
      <dgm:prSet presAssocID="{4B36975F-DFC6-4056-A632-8A4B6D503F17}" presName="Accent" presStyleLbl="trAlignAcc1" presStyleIdx="0" presStyleCnt="3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44891112-F848-43B7-B5E5-D041F003DDBE}" type="pres">
      <dgm:prSet presAssocID="{4B36975F-DFC6-4056-A632-8A4B6D503F17}" presName="Image" presStyleLbl="alignImgPlace1" presStyleIdx="0" presStyleCnt="3" custScaleX="111159" custScaleY="11200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B588F652-095A-45C5-A0AA-65EBF034A00A}" type="pres">
      <dgm:prSet presAssocID="{4B36975F-DFC6-4056-A632-8A4B6D503F17}" presName="ChildComposite" presStyleCnt="0"/>
      <dgm:spPr/>
    </dgm:pt>
    <dgm:pt modelId="{0377357E-99A9-42BB-AAAB-6F562FC50062}" type="pres">
      <dgm:prSet presAssocID="{4B36975F-DFC6-4056-A632-8A4B6D503F17}" presName="Child" presStyleLbl="node1" presStyleIdx="0" presStyleCnt="3" custScaleY="131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398F5-EFE3-48C5-A088-CA1587E72E82}" type="pres">
      <dgm:prSet presAssocID="{4B36975F-DFC6-4056-A632-8A4B6D503F17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448D7-30BD-4933-A4C0-2480BC70F628}" type="pres">
      <dgm:prSet presAssocID="{17956DB3-DA10-4045-939B-A60B7DB9EE78}" presName="sibTrans" presStyleCnt="0"/>
      <dgm:spPr/>
    </dgm:pt>
    <dgm:pt modelId="{0E9EA0F9-0B44-4BE1-B61A-933E17C3A85B}" type="pres">
      <dgm:prSet presAssocID="{41AC7990-EB58-4EC2-B3F8-2BFA025B4687}" presName="composite" presStyleCnt="0">
        <dgm:presLayoutVars>
          <dgm:chMax val="1"/>
          <dgm:chPref val="1"/>
        </dgm:presLayoutVars>
      </dgm:prSet>
      <dgm:spPr/>
    </dgm:pt>
    <dgm:pt modelId="{4FB6191E-FA56-4014-80F4-B2D004376BB9}" type="pres">
      <dgm:prSet presAssocID="{41AC7990-EB58-4EC2-B3F8-2BFA025B4687}" presName="Accent" presStyleLbl="trAlignAcc1" presStyleIdx="1" presStyleCnt="3" custScaleX="103705" custScaleY="108204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FDE178D5-1451-44F5-8E3F-AE2B98FFF919}" type="pres">
      <dgm:prSet presAssocID="{41AC7990-EB58-4EC2-B3F8-2BFA025B4687}" presName="Image" presStyleLbl="alignImgPlace1" presStyleIdx="1" presStyleCnt="3" custScaleX="119255" custScaleY="120122" custLinFactNeighborX="-2304" custLinFactNeighborY="-424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EF4A9EA1-AAFC-403B-9E8B-EA081ADA4DC8}" type="pres">
      <dgm:prSet presAssocID="{41AC7990-EB58-4EC2-B3F8-2BFA025B4687}" presName="ChildComposite" presStyleCnt="0"/>
      <dgm:spPr/>
    </dgm:pt>
    <dgm:pt modelId="{50BC97D1-3950-40ED-9151-1F34F6AB404E}" type="pres">
      <dgm:prSet presAssocID="{41AC7990-EB58-4EC2-B3F8-2BFA025B4687}" presName="Child" presStyleLbl="node1" presStyleIdx="1" presStyleCnt="3" custScaleX="116835" custScaleY="144639" custLinFactNeighborX="-291" custLinFactNeighborY="9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1E97-174D-4740-A051-D473162258E2}" type="pres">
      <dgm:prSet presAssocID="{41AC7990-EB58-4EC2-B3F8-2BFA025B4687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82715-A587-4D34-9EC7-A1776A30876D}" type="pres">
      <dgm:prSet presAssocID="{E032E07E-EAF6-405D-8D70-9EAABD77262B}" presName="sibTrans" presStyleCnt="0"/>
      <dgm:spPr/>
    </dgm:pt>
    <dgm:pt modelId="{1BFE4198-CDD9-402C-A835-B1C7672E7342}" type="pres">
      <dgm:prSet presAssocID="{780E7EED-78F8-461C-8213-9276ABC33C23}" presName="composite" presStyleCnt="0">
        <dgm:presLayoutVars>
          <dgm:chMax val="1"/>
          <dgm:chPref val="1"/>
        </dgm:presLayoutVars>
      </dgm:prSet>
      <dgm:spPr/>
    </dgm:pt>
    <dgm:pt modelId="{3C9F8E3B-EC1F-4F87-9FC7-DD7BD2BE029A}" type="pres">
      <dgm:prSet presAssocID="{780E7EED-78F8-461C-8213-9276ABC33C23}" presName="Accent" presStyleLbl="trAlignAcc1" presStyleIdx="2" presStyleCnt="3">
        <dgm:presLayoutVars>
          <dgm:chMax val="0"/>
          <dgm:chPref val="0"/>
        </dgm:presLayoutVars>
      </dgm:prSet>
      <dgm:spPr>
        <a:ln>
          <a:solidFill>
            <a:schemeClr val="bg1"/>
          </a:solidFill>
        </a:ln>
      </dgm:spPr>
    </dgm:pt>
    <dgm:pt modelId="{57F1CA8C-D74B-4EDC-9F7E-A9C76D430366}" type="pres">
      <dgm:prSet presAssocID="{780E7EED-78F8-461C-8213-9276ABC33C23}" presName="Image" presStyleLbl="alignImgPlace1" presStyleIdx="2" presStyleCnt="3" custScaleX="110430" custScaleY="112233" custLinFactNeighborX="750" custLinFactNeighborY="7281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6" b="-14920"/>
          </a:stretch>
        </a:blipFill>
      </dgm:spPr>
      <dgm:t>
        <a:bodyPr/>
        <a:lstStyle/>
        <a:p>
          <a:endParaRPr lang="ru-RU"/>
        </a:p>
      </dgm:t>
    </dgm:pt>
    <dgm:pt modelId="{7AF74C2B-E65F-4CB0-81AF-21210C60DF88}" type="pres">
      <dgm:prSet presAssocID="{780E7EED-78F8-461C-8213-9276ABC33C23}" presName="ChildComposite" presStyleCnt="0"/>
      <dgm:spPr/>
    </dgm:pt>
    <dgm:pt modelId="{9AD0FDC4-2DCC-482B-A1BA-8583184AB6D3}" type="pres">
      <dgm:prSet presAssocID="{780E7EED-78F8-461C-8213-9276ABC33C23}" presName="Child" presStyleLbl="node1" presStyleIdx="2" presStyleCnt="3" custLinFactNeighborX="750" custLinFactNeighborY="6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4933B-978E-47AB-81B1-09C2B6CB21D2}" type="pres">
      <dgm:prSet presAssocID="{780E7EED-78F8-461C-8213-9276ABC33C23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1570D-79D6-4085-ACD7-AA7DED29734E}" srcId="{5B1BCFB7-891B-4B30-BF3D-304C555D7DB3}" destId="{4B36975F-DFC6-4056-A632-8A4B6D503F17}" srcOrd="0" destOrd="0" parTransId="{019B8496-3512-41DE-86BB-B31D180926C0}" sibTransId="{17956DB3-DA10-4045-939B-A60B7DB9EE78}"/>
    <dgm:cxn modelId="{7220AE69-CFB0-4AD2-AE16-31159F8F2556}" srcId="{5B1BCFB7-891B-4B30-BF3D-304C555D7DB3}" destId="{41AC7990-EB58-4EC2-B3F8-2BFA025B4687}" srcOrd="1" destOrd="0" parTransId="{F614B32A-FA01-48CF-870D-B03A0386925D}" sibTransId="{E032E07E-EAF6-405D-8D70-9EAABD77262B}"/>
    <dgm:cxn modelId="{313D7C93-6306-4F29-BFEC-B647E84BE13E}" srcId="{41AC7990-EB58-4EC2-B3F8-2BFA025B4687}" destId="{A0E326F6-9800-4CE1-AE34-68B68EC68E0F}" srcOrd="0" destOrd="0" parTransId="{559663F5-5703-49FB-8F20-CD63F77AE3D1}" sibTransId="{DE411DC8-34D1-4287-9AE8-22F218965EC3}"/>
    <dgm:cxn modelId="{09372643-5A0A-4422-95DA-D2A1164C8F40}" type="presOf" srcId="{A0E326F6-9800-4CE1-AE34-68B68EC68E0F}" destId="{50BC97D1-3950-40ED-9151-1F34F6AB404E}" srcOrd="0" destOrd="0" presId="urn:microsoft.com/office/officeart/2008/layout/CaptionedPictures"/>
    <dgm:cxn modelId="{27F5CFBB-7096-4082-9205-CC616C759807}" type="presOf" srcId="{41AC7990-EB58-4EC2-B3F8-2BFA025B4687}" destId="{D3D01E97-174D-4740-A051-D473162258E2}" srcOrd="0" destOrd="0" presId="urn:microsoft.com/office/officeart/2008/layout/CaptionedPictures"/>
    <dgm:cxn modelId="{1E295F98-2084-4FED-BD89-93098D42EDC6}" type="presOf" srcId="{4B36975F-DFC6-4056-A632-8A4B6D503F17}" destId="{411398F5-EFE3-48C5-A088-CA1587E72E82}" srcOrd="0" destOrd="0" presId="urn:microsoft.com/office/officeart/2008/layout/CaptionedPictures"/>
    <dgm:cxn modelId="{A97F55DB-EE77-4D6A-8A6D-8156DB7F468B}" srcId="{4B36975F-DFC6-4056-A632-8A4B6D503F17}" destId="{1A768E45-1BA6-4775-A24E-7F298DA4D647}" srcOrd="0" destOrd="0" parTransId="{D2D75011-F070-457C-BF78-1E261A8F6508}" sibTransId="{63B39BCE-18F4-4426-A1EB-ADDF1398A320}"/>
    <dgm:cxn modelId="{D5F14702-2C72-44AC-8A09-1013272D9ACF}" type="presOf" srcId="{780E7EED-78F8-461C-8213-9276ABC33C23}" destId="{DBB4933B-978E-47AB-81B1-09C2B6CB21D2}" srcOrd="0" destOrd="0" presId="urn:microsoft.com/office/officeart/2008/layout/CaptionedPictures"/>
    <dgm:cxn modelId="{3A51C5D8-87C1-4FC6-82D8-F474915C0A3F}" type="presOf" srcId="{5B1BCFB7-891B-4B30-BF3D-304C555D7DB3}" destId="{62942693-71BE-4927-A4DD-3124507081D3}" srcOrd="0" destOrd="0" presId="urn:microsoft.com/office/officeart/2008/layout/CaptionedPictures"/>
    <dgm:cxn modelId="{BFC07F37-986A-4C6B-9E40-AE9DF3A42FB6}" type="presOf" srcId="{1A768E45-1BA6-4775-A24E-7F298DA4D647}" destId="{0377357E-99A9-42BB-AAAB-6F562FC50062}" srcOrd="0" destOrd="0" presId="urn:microsoft.com/office/officeart/2008/layout/CaptionedPictures"/>
    <dgm:cxn modelId="{F41E0548-CE25-469F-8556-77DEDCAD53FD}" srcId="{780E7EED-78F8-461C-8213-9276ABC33C23}" destId="{E11C76B5-5DC7-44EE-A9DA-0D0D13289C10}" srcOrd="0" destOrd="0" parTransId="{C796738E-C508-4774-B11C-E0AD0B8ED416}" sibTransId="{28071603-8B59-4DC2-B4EF-20439D59C1C5}"/>
    <dgm:cxn modelId="{DD4039F5-FC81-4BC2-AC88-329045C6EE16}" type="presOf" srcId="{E11C76B5-5DC7-44EE-A9DA-0D0D13289C10}" destId="{9AD0FDC4-2DCC-482B-A1BA-8583184AB6D3}" srcOrd="0" destOrd="0" presId="urn:microsoft.com/office/officeart/2008/layout/CaptionedPictures"/>
    <dgm:cxn modelId="{35F18CFC-DB1C-4B8B-A3F4-B7EF7EFB7E10}" srcId="{5B1BCFB7-891B-4B30-BF3D-304C555D7DB3}" destId="{780E7EED-78F8-461C-8213-9276ABC33C23}" srcOrd="2" destOrd="0" parTransId="{E3AF052D-1C7D-4FF9-B5F9-1183F7F92E47}" sibTransId="{4818F7CB-D893-45B4-83ED-288D2E01155D}"/>
    <dgm:cxn modelId="{3D262C1F-2EAA-4119-AF93-E85EDFED5165}" type="presParOf" srcId="{62942693-71BE-4927-A4DD-3124507081D3}" destId="{7CAC3D32-3E62-4265-ACBE-1B8478E82814}" srcOrd="0" destOrd="0" presId="urn:microsoft.com/office/officeart/2008/layout/CaptionedPictures"/>
    <dgm:cxn modelId="{5306E712-0F72-489C-9791-A424EF8DFAC4}" type="presParOf" srcId="{7CAC3D32-3E62-4265-ACBE-1B8478E82814}" destId="{192D658F-92B5-490B-B9FB-385134DD8AD0}" srcOrd="0" destOrd="0" presId="urn:microsoft.com/office/officeart/2008/layout/CaptionedPictures"/>
    <dgm:cxn modelId="{23BE0829-EDF4-4C23-B4B6-2069D56FD046}" type="presParOf" srcId="{7CAC3D32-3E62-4265-ACBE-1B8478E82814}" destId="{44891112-F848-43B7-B5E5-D041F003DDBE}" srcOrd="1" destOrd="0" presId="urn:microsoft.com/office/officeart/2008/layout/CaptionedPictures"/>
    <dgm:cxn modelId="{60CDBC78-FA31-45E1-956B-7EFC89EB0397}" type="presParOf" srcId="{7CAC3D32-3E62-4265-ACBE-1B8478E82814}" destId="{B588F652-095A-45C5-A0AA-65EBF034A00A}" srcOrd="2" destOrd="0" presId="urn:microsoft.com/office/officeart/2008/layout/CaptionedPictures"/>
    <dgm:cxn modelId="{0D49D9CF-FE5C-4C38-B9A9-81F09F60D008}" type="presParOf" srcId="{B588F652-095A-45C5-A0AA-65EBF034A00A}" destId="{0377357E-99A9-42BB-AAAB-6F562FC50062}" srcOrd="0" destOrd="0" presId="urn:microsoft.com/office/officeart/2008/layout/CaptionedPictures"/>
    <dgm:cxn modelId="{85F91A70-2857-49AC-82EC-CE58C33DBABD}" type="presParOf" srcId="{B588F652-095A-45C5-A0AA-65EBF034A00A}" destId="{411398F5-EFE3-48C5-A088-CA1587E72E82}" srcOrd="1" destOrd="0" presId="urn:microsoft.com/office/officeart/2008/layout/CaptionedPictures"/>
    <dgm:cxn modelId="{796C67AD-98E6-4DB5-86E5-17F8AA5EE5AF}" type="presParOf" srcId="{62942693-71BE-4927-A4DD-3124507081D3}" destId="{A02448D7-30BD-4933-A4C0-2480BC70F628}" srcOrd="1" destOrd="0" presId="urn:microsoft.com/office/officeart/2008/layout/CaptionedPictures"/>
    <dgm:cxn modelId="{FC40D978-A835-4DF8-8092-78B7F8E53D31}" type="presParOf" srcId="{62942693-71BE-4927-A4DD-3124507081D3}" destId="{0E9EA0F9-0B44-4BE1-B61A-933E17C3A85B}" srcOrd="2" destOrd="0" presId="urn:microsoft.com/office/officeart/2008/layout/CaptionedPictures"/>
    <dgm:cxn modelId="{8E7D5C64-C5B6-4B3F-871E-6D3545343808}" type="presParOf" srcId="{0E9EA0F9-0B44-4BE1-B61A-933E17C3A85B}" destId="{4FB6191E-FA56-4014-80F4-B2D004376BB9}" srcOrd="0" destOrd="0" presId="urn:microsoft.com/office/officeart/2008/layout/CaptionedPictures"/>
    <dgm:cxn modelId="{04072639-D233-46B4-BB1E-3BE54C62C406}" type="presParOf" srcId="{0E9EA0F9-0B44-4BE1-B61A-933E17C3A85B}" destId="{FDE178D5-1451-44F5-8E3F-AE2B98FFF919}" srcOrd="1" destOrd="0" presId="urn:microsoft.com/office/officeart/2008/layout/CaptionedPictures"/>
    <dgm:cxn modelId="{309F7407-DFD1-48F7-B8A9-FF7C139FB8DC}" type="presParOf" srcId="{0E9EA0F9-0B44-4BE1-B61A-933E17C3A85B}" destId="{EF4A9EA1-AAFC-403B-9E8B-EA081ADA4DC8}" srcOrd="2" destOrd="0" presId="urn:microsoft.com/office/officeart/2008/layout/CaptionedPictures"/>
    <dgm:cxn modelId="{273D2144-A037-4145-8C45-A148412E388F}" type="presParOf" srcId="{EF4A9EA1-AAFC-403B-9E8B-EA081ADA4DC8}" destId="{50BC97D1-3950-40ED-9151-1F34F6AB404E}" srcOrd="0" destOrd="0" presId="urn:microsoft.com/office/officeart/2008/layout/CaptionedPictures"/>
    <dgm:cxn modelId="{08B60CB3-C0DA-438C-8177-3E4413AB2559}" type="presParOf" srcId="{EF4A9EA1-AAFC-403B-9E8B-EA081ADA4DC8}" destId="{D3D01E97-174D-4740-A051-D473162258E2}" srcOrd="1" destOrd="0" presId="urn:microsoft.com/office/officeart/2008/layout/CaptionedPictures"/>
    <dgm:cxn modelId="{3B2E7D6A-2C9A-4AB3-AE0F-501119655126}" type="presParOf" srcId="{62942693-71BE-4927-A4DD-3124507081D3}" destId="{1D282715-A587-4D34-9EC7-A1776A30876D}" srcOrd="3" destOrd="0" presId="urn:microsoft.com/office/officeart/2008/layout/CaptionedPictures"/>
    <dgm:cxn modelId="{9A20C8BE-49F9-4781-BF31-5E1DC563085D}" type="presParOf" srcId="{62942693-71BE-4927-A4DD-3124507081D3}" destId="{1BFE4198-CDD9-402C-A835-B1C7672E7342}" srcOrd="4" destOrd="0" presId="urn:microsoft.com/office/officeart/2008/layout/CaptionedPictures"/>
    <dgm:cxn modelId="{57BA6608-29BF-4EF9-A143-D69416C6D6BF}" type="presParOf" srcId="{1BFE4198-CDD9-402C-A835-B1C7672E7342}" destId="{3C9F8E3B-EC1F-4F87-9FC7-DD7BD2BE029A}" srcOrd="0" destOrd="0" presId="urn:microsoft.com/office/officeart/2008/layout/CaptionedPictures"/>
    <dgm:cxn modelId="{22D24073-0D77-4182-92D2-1667A182FABC}" type="presParOf" srcId="{1BFE4198-CDD9-402C-A835-B1C7672E7342}" destId="{57F1CA8C-D74B-4EDC-9F7E-A9C76D430366}" srcOrd="1" destOrd="0" presId="urn:microsoft.com/office/officeart/2008/layout/CaptionedPictures"/>
    <dgm:cxn modelId="{AE4E0AEF-4907-46EC-BC4D-A28D3B83C918}" type="presParOf" srcId="{1BFE4198-CDD9-402C-A835-B1C7672E7342}" destId="{7AF74C2B-E65F-4CB0-81AF-21210C60DF88}" srcOrd="2" destOrd="0" presId="urn:microsoft.com/office/officeart/2008/layout/CaptionedPictures"/>
    <dgm:cxn modelId="{8DC57431-BB08-4757-B9DB-45C73E82BC4D}" type="presParOf" srcId="{7AF74C2B-E65F-4CB0-81AF-21210C60DF88}" destId="{9AD0FDC4-2DCC-482B-A1BA-8583184AB6D3}" srcOrd="0" destOrd="0" presId="urn:microsoft.com/office/officeart/2008/layout/CaptionedPictures"/>
    <dgm:cxn modelId="{DA2A5186-1E5A-459C-9692-4804616A45C6}" type="presParOf" srcId="{7AF74C2B-E65F-4CB0-81AF-21210C60DF88}" destId="{DBB4933B-978E-47AB-81B1-09C2B6CB21D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598783-AA66-46A6-B6C3-E357E8D560E1}" type="doc">
      <dgm:prSet loTypeId="urn:microsoft.com/office/officeart/2005/8/layout/default#6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6153B53-BC2B-4661-9671-C48D0D18338A}">
      <dgm:prSet/>
      <dgm:spPr/>
      <dgm:t>
        <a:bodyPr/>
        <a:lstStyle/>
        <a:p>
          <a:r>
            <a:rPr lang="ru-RU" b="0" dirty="0" smtClean="0"/>
            <a:t>Семьи, нуждающиеся в государственной поддержке в связи с трудной жизненной ситуацией.   </a:t>
          </a:r>
        </a:p>
        <a:p>
          <a:r>
            <a:rPr lang="ru-RU" b="0" dirty="0" smtClean="0"/>
            <a:t>338 семей ,в них 766 детей </a:t>
          </a:r>
        </a:p>
      </dgm:t>
    </dgm:pt>
    <dgm:pt modelId="{8B49E5EE-8AA3-4AFA-97DA-24A947CA8F32}" type="parTrans" cxnId="{3CECF5BE-2F4C-409C-AE8E-F674CBD16460}">
      <dgm:prSet/>
      <dgm:spPr/>
      <dgm:t>
        <a:bodyPr/>
        <a:lstStyle/>
        <a:p>
          <a:endParaRPr lang="ru-RU"/>
        </a:p>
      </dgm:t>
    </dgm:pt>
    <dgm:pt modelId="{61CC1D24-9C72-4183-9045-CEC9393F0A16}" type="sibTrans" cxnId="{3CECF5BE-2F4C-409C-AE8E-F674CBD16460}">
      <dgm:prSet/>
      <dgm:spPr/>
      <dgm:t>
        <a:bodyPr/>
        <a:lstStyle/>
        <a:p>
          <a:endParaRPr lang="ru-RU"/>
        </a:p>
      </dgm:t>
    </dgm:pt>
    <dgm:pt modelId="{2B069284-C1AD-4B78-9C4C-9960A3BB5705}">
      <dgm:prSet/>
      <dgm:spPr/>
      <dgm:t>
        <a:bodyPr/>
        <a:lstStyle/>
        <a:p>
          <a:r>
            <a:rPr lang="ru-RU" b="0" dirty="0" smtClean="0"/>
            <a:t>Семьи, находящиеся </a:t>
          </a:r>
          <a:br>
            <a:rPr lang="ru-RU" b="0" dirty="0" smtClean="0"/>
          </a:br>
          <a:r>
            <a:rPr lang="ru-RU" b="0" dirty="0" smtClean="0"/>
            <a:t>в социально опасном положении. </a:t>
          </a:r>
        </a:p>
        <a:p>
          <a:endParaRPr lang="ru-RU" b="0" dirty="0" smtClean="0"/>
        </a:p>
        <a:p>
          <a:r>
            <a:rPr lang="ru-RU" b="0" dirty="0" smtClean="0"/>
            <a:t>548 семей,  в них 1017 детей</a:t>
          </a:r>
        </a:p>
      </dgm:t>
    </dgm:pt>
    <dgm:pt modelId="{CF704C84-34BC-4181-B994-0E4F27AC4A6B}" type="sibTrans" cxnId="{B4A291C4-C90B-4F4C-894D-C2E09A84DE4C}">
      <dgm:prSet/>
      <dgm:spPr/>
      <dgm:t>
        <a:bodyPr/>
        <a:lstStyle/>
        <a:p>
          <a:endParaRPr lang="ru-RU"/>
        </a:p>
      </dgm:t>
    </dgm:pt>
    <dgm:pt modelId="{6A708D57-0FE5-462B-B5D6-BFD7EF960B8B}" type="parTrans" cxnId="{B4A291C4-C90B-4F4C-894D-C2E09A84DE4C}">
      <dgm:prSet/>
      <dgm:spPr/>
      <dgm:t>
        <a:bodyPr/>
        <a:lstStyle/>
        <a:p>
          <a:endParaRPr lang="ru-RU"/>
        </a:p>
      </dgm:t>
    </dgm:pt>
    <dgm:pt modelId="{30EEF873-1E8F-41EF-AA32-132B0CB37E01}" type="pres">
      <dgm:prSet presAssocID="{D5598783-AA66-46A6-B6C3-E357E8D56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7EA985-4BF9-4D92-BB68-D36DD7BF6EB1}" type="pres">
      <dgm:prSet presAssocID="{16153B53-BC2B-4661-9671-C48D0D18338A}" presName="node" presStyleLbl="node1" presStyleIdx="0" presStyleCnt="2" custLinFactNeighborX="1668" custLinFactNeighborY="-2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37565-CFFE-46F9-B4CA-205341D6AAA4}" type="pres">
      <dgm:prSet presAssocID="{61CC1D24-9C72-4183-9045-CEC9393F0A16}" presName="sibTrans" presStyleCnt="0"/>
      <dgm:spPr/>
    </dgm:pt>
    <dgm:pt modelId="{36A7CB33-C5FE-4B5D-9088-5F67E71A68A1}" type="pres">
      <dgm:prSet presAssocID="{2B069284-C1AD-4B78-9C4C-9960A3BB5705}" presName="node" presStyleLbl="node1" presStyleIdx="1" presStyleCnt="2" custLinFactNeighborX="-4213" custLinFactNeighborY="-2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CF5BE-2F4C-409C-AE8E-F674CBD16460}" srcId="{D5598783-AA66-46A6-B6C3-E357E8D560E1}" destId="{16153B53-BC2B-4661-9671-C48D0D18338A}" srcOrd="0" destOrd="0" parTransId="{8B49E5EE-8AA3-4AFA-97DA-24A947CA8F32}" sibTransId="{61CC1D24-9C72-4183-9045-CEC9393F0A16}"/>
    <dgm:cxn modelId="{2E0EF670-5314-4F08-8B27-A1557DA18B43}" type="presOf" srcId="{16153B53-BC2B-4661-9671-C48D0D18338A}" destId="{257EA985-4BF9-4D92-BB68-D36DD7BF6EB1}" srcOrd="0" destOrd="0" presId="urn:microsoft.com/office/officeart/2005/8/layout/default#6"/>
    <dgm:cxn modelId="{56CA7C73-D2E9-4F43-BB4C-9400F3EF6C43}" type="presOf" srcId="{D5598783-AA66-46A6-B6C3-E357E8D560E1}" destId="{30EEF873-1E8F-41EF-AA32-132B0CB37E01}" srcOrd="0" destOrd="0" presId="urn:microsoft.com/office/officeart/2005/8/layout/default#6"/>
    <dgm:cxn modelId="{481F73A7-7694-4BF4-BCEE-A9DE8EF21EFD}" type="presOf" srcId="{2B069284-C1AD-4B78-9C4C-9960A3BB5705}" destId="{36A7CB33-C5FE-4B5D-9088-5F67E71A68A1}" srcOrd="0" destOrd="0" presId="urn:microsoft.com/office/officeart/2005/8/layout/default#6"/>
    <dgm:cxn modelId="{B4A291C4-C90B-4F4C-894D-C2E09A84DE4C}" srcId="{D5598783-AA66-46A6-B6C3-E357E8D560E1}" destId="{2B069284-C1AD-4B78-9C4C-9960A3BB5705}" srcOrd="1" destOrd="0" parTransId="{6A708D57-0FE5-462B-B5D6-BFD7EF960B8B}" sibTransId="{CF704C84-34BC-4181-B994-0E4F27AC4A6B}"/>
    <dgm:cxn modelId="{A6413CCE-7A19-421F-BA4F-778139123000}" type="presParOf" srcId="{30EEF873-1E8F-41EF-AA32-132B0CB37E01}" destId="{257EA985-4BF9-4D92-BB68-D36DD7BF6EB1}" srcOrd="0" destOrd="0" presId="urn:microsoft.com/office/officeart/2005/8/layout/default#6"/>
    <dgm:cxn modelId="{1EBAE5A0-0901-4297-9623-53138BE7A280}" type="presParOf" srcId="{30EEF873-1E8F-41EF-AA32-132B0CB37E01}" destId="{CA837565-CFFE-46F9-B4CA-205341D6AAA4}" srcOrd="1" destOrd="0" presId="urn:microsoft.com/office/officeart/2005/8/layout/default#6"/>
    <dgm:cxn modelId="{1BA3924E-05C0-4E5A-A975-0F87DE62DCF9}" type="presParOf" srcId="{30EEF873-1E8F-41EF-AA32-132B0CB37E01}" destId="{36A7CB33-C5FE-4B5D-9088-5F67E71A68A1}" srcOrd="2" destOrd="0" presId="urn:microsoft.com/office/officeart/2005/8/layout/default#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598783-AA66-46A6-B6C3-E357E8D560E1}" type="doc">
      <dgm:prSet loTypeId="urn:microsoft.com/office/officeart/2005/8/layout/default#6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BF10F95-3D92-45BE-8761-CC783CF860A4}">
      <dgm:prSet/>
      <dgm:spPr/>
      <dgm:t>
        <a:bodyPr/>
        <a:lstStyle/>
        <a:p>
          <a:r>
            <a:rPr lang="ru-RU" dirty="0" smtClean="0"/>
            <a:t>- социально-бытовые проблемы семьи, низкий материальный достаток</a:t>
          </a:r>
          <a:endParaRPr lang="ru-RU" dirty="0"/>
        </a:p>
      </dgm:t>
    </dgm:pt>
    <dgm:pt modelId="{EA29762C-B2C7-44C0-836D-5AC66C5F32C4}" type="parTrans" cxnId="{CDDF65D6-6539-4FF8-81A1-D9E8DEA6216F}">
      <dgm:prSet/>
      <dgm:spPr/>
      <dgm:t>
        <a:bodyPr/>
        <a:lstStyle/>
        <a:p>
          <a:endParaRPr lang="ru-RU"/>
        </a:p>
      </dgm:t>
    </dgm:pt>
    <dgm:pt modelId="{5E723EE8-5D88-4F94-AE17-9C2E149E2868}" type="sibTrans" cxnId="{CDDF65D6-6539-4FF8-81A1-D9E8DEA6216F}">
      <dgm:prSet/>
      <dgm:spPr/>
      <dgm:t>
        <a:bodyPr/>
        <a:lstStyle/>
        <a:p>
          <a:endParaRPr lang="ru-RU"/>
        </a:p>
      </dgm:t>
    </dgm:pt>
    <dgm:pt modelId="{8984A57F-80CE-4D4B-AB93-9FDBF4BACDF6}">
      <dgm:prSet/>
      <dgm:spPr/>
      <dgm:t>
        <a:bodyPr/>
        <a:lstStyle/>
        <a:p>
          <a:r>
            <a:rPr lang="ru-RU" dirty="0" smtClean="0"/>
            <a:t>- неисполнение  родителями обязанностей по воспитанию и содержанию детей</a:t>
          </a:r>
          <a:endParaRPr lang="ru-RU" dirty="0"/>
        </a:p>
      </dgm:t>
    </dgm:pt>
    <dgm:pt modelId="{FF96C01D-D889-486D-809E-2A4B2C4CC485}" type="parTrans" cxnId="{EBF74290-2932-41D2-8066-314BC3229FD3}">
      <dgm:prSet/>
      <dgm:spPr/>
      <dgm:t>
        <a:bodyPr/>
        <a:lstStyle/>
        <a:p>
          <a:endParaRPr lang="ru-RU"/>
        </a:p>
      </dgm:t>
    </dgm:pt>
    <dgm:pt modelId="{F35B18BE-245A-422F-9EF7-E6AB1E3F6C3B}" type="sibTrans" cxnId="{EBF74290-2932-41D2-8066-314BC3229FD3}">
      <dgm:prSet/>
      <dgm:spPr/>
      <dgm:t>
        <a:bodyPr/>
        <a:lstStyle/>
        <a:p>
          <a:endParaRPr lang="ru-RU"/>
        </a:p>
      </dgm:t>
    </dgm:pt>
    <dgm:pt modelId="{2B9557DF-345F-4B4F-8065-8730F91540FF}">
      <dgm:prSet/>
      <dgm:spPr/>
      <dgm:t>
        <a:bodyPr/>
        <a:lstStyle/>
        <a:p>
          <a:r>
            <a:rPr lang="ru-RU" dirty="0" smtClean="0"/>
            <a:t>- злоупотребление родителей спиртными напитками</a:t>
          </a:r>
          <a:endParaRPr lang="ru-RU" dirty="0"/>
        </a:p>
      </dgm:t>
    </dgm:pt>
    <dgm:pt modelId="{993B12B7-52A6-408B-80B8-61C446FF1FF8}" type="parTrans" cxnId="{BA778700-2D50-49D3-99B4-BF8DB195EA5B}">
      <dgm:prSet/>
      <dgm:spPr/>
      <dgm:t>
        <a:bodyPr/>
        <a:lstStyle/>
        <a:p>
          <a:endParaRPr lang="ru-RU"/>
        </a:p>
      </dgm:t>
    </dgm:pt>
    <dgm:pt modelId="{28542312-725C-4B37-B631-963CB8FF88E4}" type="sibTrans" cxnId="{BA778700-2D50-49D3-99B4-BF8DB195EA5B}">
      <dgm:prSet/>
      <dgm:spPr/>
      <dgm:t>
        <a:bodyPr/>
        <a:lstStyle/>
        <a:p>
          <a:endParaRPr lang="ru-RU"/>
        </a:p>
      </dgm:t>
    </dgm:pt>
    <dgm:pt modelId="{33F1C492-BB83-4B81-ACE5-3CE573F672D8}">
      <dgm:prSet/>
      <dgm:spPr/>
      <dgm:t>
        <a:bodyPr/>
        <a:lstStyle/>
        <a:p>
          <a:r>
            <a:rPr lang="ru-RU" dirty="0" smtClean="0"/>
            <a:t>- педагогическая некомпетентность родителей</a:t>
          </a:r>
          <a:endParaRPr lang="ru-RU" dirty="0"/>
        </a:p>
      </dgm:t>
    </dgm:pt>
    <dgm:pt modelId="{71609190-E8F2-424C-B21A-AB5E52013CB8}" type="parTrans" cxnId="{CFFFB8E8-A73C-4D6A-B15C-5634D30D2B24}">
      <dgm:prSet/>
      <dgm:spPr/>
      <dgm:t>
        <a:bodyPr/>
        <a:lstStyle/>
        <a:p>
          <a:endParaRPr lang="ru-RU"/>
        </a:p>
      </dgm:t>
    </dgm:pt>
    <dgm:pt modelId="{A0C2AE62-95E7-4771-8EAA-DC285888D8F0}" type="sibTrans" cxnId="{CFFFB8E8-A73C-4D6A-B15C-5634D30D2B24}">
      <dgm:prSet/>
      <dgm:spPr/>
      <dgm:t>
        <a:bodyPr/>
        <a:lstStyle/>
        <a:p>
          <a:endParaRPr lang="ru-RU"/>
        </a:p>
      </dgm:t>
    </dgm:pt>
    <dgm:pt modelId="{A58FAE49-8DE5-4615-9C3C-83BB789E69CF}">
      <dgm:prSet/>
      <dgm:spPr/>
      <dgm:t>
        <a:bodyPr/>
        <a:lstStyle/>
        <a:p>
          <a:r>
            <a:rPr lang="ru-RU" dirty="0" smtClean="0"/>
            <a:t>- отсутствие работы в отдаленных районах области</a:t>
          </a:r>
          <a:endParaRPr lang="ru-RU" dirty="0"/>
        </a:p>
      </dgm:t>
    </dgm:pt>
    <dgm:pt modelId="{D76E7CD0-93D8-453C-A087-94B57CDB6219}" type="parTrans" cxnId="{34759AFA-6644-4F30-977A-C14635796B21}">
      <dgm:prSet/>
      <dgm:spPr/>
      <dgm:t>
        <a:bodyPr/>
        <a:lstStyle/>
        <a:p>
          <a:endParaRPr lang="ru-RU"/>
        </a:p>
      </dgm:t>
    </dgm:pt>
    <dgm:pt modelId="{1FA7FA47-BC2F-4037-9688-7EEA31601BE3}" type="sibTrans" cxnId="{34759AFA-6644-4F30-977A-C14635796B21}">
      <dgm:prSet/>
      <dgm:spPr/>
      <dgm:t>
        <a:bodyPr/>
        <a:lstStyle/>
        <a:p>
          <a:endParaRPr lang="ru-RU"/>
        </a:p>
      </dgm:t>
    </dgm:pt>
    <dgm:pt modelId="{245A4104-4FE5-4843-99A8-405A08ECF9D0}">
      <dgm:prSet/>
      <dgm:spPr/>
      <dgm:t>
        <a:bodyPr/>
        <a:lstStyle/>
        <a:p>
          <a:r>
            <a:rPr lang="ru-RU" dirty="0" smtClean="0"/>
            <a:t>- болезнь родителей или детей</a:t>
          </a:r>
          <a:endParaRPr lang="ru-RU" dirty="0"/>
        </a:p>
      </dgm:t>
    </dgm:pt>
    <dgm:pt modelId="{BF800FE3-6E58-4424-A877-58BF040BAB12}" type="parTrans" cxnId="{CEC07995-9356-4ACC-9294-2BC888175BDA}">
      <dgm:prSet/>
      <dgm:spPr/>
      <dgm:t>
        <a:bodyPr/>
        <a:lstStyle/>
        <a:p>
          <a:endParaRPr lang="ru-RU"/>
        </a:p>
      </dgm:t>
    </dgm:pt>
    <dgm:pt modelId="{D92CD721-FF94-46DC-8E69-C82EC9BC86D9}" type="sibTrans" cxnId="{CEC07995-9356-4ACC-9294-2BC888175BDA}">
      <dgm:prSet/>
      <dgm:spPr/>
      <dgm:t>
        <a:bodyPr/>
        <a:lstStyle/>
        <a:p>
          <a:endParaRPr lang="ru-RU"/>
        </a:p>
      </dgm:t>
    </dgm:pt>
    <dgm:pt modelId="{30EEF873-1E8F-41EF-AA32-132B0CB37E01}" type="pres">
      <dgm:prSet presAssocID="{D5598783-AA66-46A6-B6C3-E357E8D56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C8696D-7BC4-4904-9876-8148B94ADB1D}" type="pres">
      <dgm:prSet presAssocID="{CBF10F95-3D92-45BE-8761-CC783CF860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D72AD-34DE-40C0-9707-B879419C13A3}" type="pres">
      <dgm:prSet presAssocID="{5E723EE8-5D88-4F94-AE17-9C2E149E2868}" presName="sibTrans" presStyleCnt="0"/>
      <dgm:spPr/>
    </dgm:pt>
    <dgm:pt modelId="{82D2B7CC-2854-4E72-A502-3BE419C60056}" type="pres">
      <dgm:prSet presAssocID="{8984A57F-80CE-4D4B-AB93-9FDBF4BACDF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3B63B-A0F5-4EFA-AA1B-1AFFB5BCDAD0}" type="pres">
      <dgm:prSet presAssocID="{F35B18BE-245A-422F-9EF7-E6AB1E3F6C3B}" presName="sibTrans" presStyleCnt="0"/>
      <dgm:spPr/>
    </dgm:pt>
    <dgm:pt modelId="{1A9B3C20-2F6D-46E2-B1AF-CF4E8109C886}" type="pres">
      <dgm:prSet presAssocID="{2B9557DF-345F-4B4F-8065-8730F91540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C9893-4CA3-4E87-AC33-2983D9732BB6}" type="pres">
      <dgm:prSet presAssocID="{28542312-725C-4B37-B631-963CB8FF88E4}" presName="sibTrans" presStyleCnt="0"/>
      <dgm:spPr/>
    </dgm:pt>
    <dgm:pt modelId="{EB412D47-693D-440E-A0FE-E0ABC7D36B8D}" type="pres">
      <dgm:prSet presAssocID="{33F1C492-BB83-4B81-ACE5-3CE573F672D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57D0C-4EF0-4484-B85A-5DB279FC664C}" type="pres">
      <dgm:prSet presAssocID="{A0C2AE62-95E7-4771-8EAA-DC285888D8F0}" presName="sibTrans" presStyleCnt="0"/>
      <dgm:spPr/>
    </dgm:pt>
    <dgm:pt modelId="{61517677-B05F-4413-AD42-D57EEF89C280}" type="pres">
      <dgm:prSet presAssocID="{A58FAE49-8DE5-4615-9C3C-83BB789E69C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FCFF3-C682-4617-A180-DC15BDEC64C5}" type="pres">
      <dgm:prSet presAssocID="{1FA7FA47-BC2F-4037-9688-7EEA31601BE3}" presName="sibTrans" presStyleCnt="0"/>
      <dgm:spPr/>
    </dgm:pt>
    <dgm:pt modelId="{5F9200E8-E3CA-4EB5-8B9D-7B93C0DDAA57}" type="pres">
      <dgm:prSet presAssocID="{245A4104-4FE5-4843-99A8-405A08ECF9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F11845-EB26-4143-B858-2597F3C44C66}" type="presOf" srcId="{8984A57F-80CE-4D4B-AB93-9FDBF4BACDF6}" destId="{82D2B7CC-2854-4E72-A502-3BE419C60056}" srcOrd="0" destOrd="0" presId="urn:microsoft.com/office/officeart/2005/8/layout/default#6"/>
    <dgm:cxn modelId="{34759AFA-6644-4F30-977A-C14635796B21}" srcId="{D5598783-AA66-46A6-B6C3-E357E8D560E1}" destId="{A58FAE49-8DE5-4615-9C3C-83BB789E69CF}" srcOrd="4" destOrd="0" parTransId="{D76E7CD0-93D8-453C-A087-94B57CDB6219}" sibTransId="{1FA7FA47-BC2F-4037-9688-7EEA31601BE3}"/>
    <dgm:cxn modelId="{CEC07995-9356-4ACC-9294-2BC888175BDA}" srcId="{D5598783-AA66-46A6-B6C3-E357E8D560E1}" destId="{245A4104-4FE5-4843-99A8-405A08ECF9D0}" srcOrd="5" destOrd="0" parTransId="{BF800FE3-6E58-4424-A877-58BF040BAB12}" sibTransId="{D92CD721-FF94-46DC-8E69-C82EC9BC86D9}"/>
    <dgm:cxn modelId="{26D713F6-6184-4AE3-AA55-9216512F66F7}" type="presOf" srcId="{245A4104-4FE5-4843-99A8-405A08ECF9D0}" destId="{5F9200E8-E3CA-4EB5-8B9D-7B93C0DDAA57}" srcOrd="0" destOrd="0" presId="urn:microsoft.com/office/officeart/2005/8/layout/default#6"/>
    <dgm:cxn modelId="{B217BDFB-BAC5-4210-93C7-5246A4FA0B31}" type="presOf" srcId="{33F1C492-BB83-4B81-ACE5-3CE573F672D8}" destId="{EB412D47-693D-440E-A0FE-E0ABC7D36B8D}" srcOrd="0" destOrd="0" presId="urn:microsoft.com/office/officeart/2005/8/layout/default#6"/>
    <dgm:cxn modelId="{F6732D05-B218-41FB-96D0-270B6A474060}" type="presOf" srcId="{2B9557DF-345F-4B4F-8065-8730F91540FF}" destId="{1A9B3C20-2F6D-46E2-B1AF-CF4E8109C886}" srcOrd="0" destOrd="0" presId="urn:microsoft.com/office/officeart/2005/8/layout/default#6"/>
    <dgm:cxn modelId="{BA778700-2D50-49D3-99B4-BF8DB195EA5B}" srcId="{D5598783-AA66-46A6-B6C3-E357E8D560E1}" destId="{2B9557DF-345F-4B4F-8065-8730F91540FF}" srcOrd="2" destOrd="0" parTransId="{993B12B7-52A6-408B-80B8-61C446FF1FF8}" sibTransId="{28542312-725C-4B37-B631-963CB8FF88E4}"/>
    <dgm:cxn modelId="{CFFFB8E8-A73C-4D6A-B15C-5634D30D2B24}" srcId="{D5598783-AA66-46A6-B6C3-E357E8D560E1}" destId="{33F1C492-BB83-4B81-ACE5-3CE573F672D8}" srcOrd="3" destOrd="0" parTransId="{71609190-E8F2-424C-B21A-AB5E52013CB8}" sibTransId="{A0C2AE62-95E7-4771-8EAA-DC285888D8F0}"/>
    <dgm:cxn modelId="{EBF74290-2932-41D2-8066-314BC3229FD3}" srcId="{D5598783-AA66-46A6-B6C3-E357E8D560E1}" destId="{8984A57F-80CE-4D4B-AB93-9FDBF4BACDF6}" srcOrd="1" destOrd="0" parTransId="{FF96C01D-D889-486D-809E-2A4B2C4CC485}" sibTransId="{F35B18BE-245A-422F-9EF7-E6AB1E3F6C3B}"/>
    <dgm:cxn modelId="{6ACA476D-6AC9-4717-86F3-ECA1A5DB5997}" type="presOf" srcId="{A58FAE49-8DE5-4615-9C3C-83BB789E69CF}" destId="{61517677-B05F-4413-AD42-D57EEF89C280}" srcOrd="0" destOrd="0" presId="urn:microsoft.com/office/officeart/2005/8/layout/default#6"/>
    <dgm:cxn modelId="{1708EABE-DA6A-49E9-9559-E1E4150AF75E}" type="presOf" srcId="{D5598783-AA66-46A6-B6C3-E357E8D560E1}" destId="{30EEF873-1E8F-41EF-AA32-132B0CB37E01}" srcOrd="0" destOrd="0" presId="urn:microsoft.com/office/officeart/2005/8/layout/default#6"/>
    <dgm:cxn modelId="{B79181B3-46FE-4DCF-82EF-B0A7ED81CF6A}" type="presOf" srcId="{CBF10F95-3D92-45BE-8761-CC783CF860A4}" destId="{36C8696D-7BC4-4904-9876-8148B94ADB1D}" srcOrd="0" destOrd="0" presId="urn:microsoft.com/office/officeart/2005/8/layout/default#6"/>
    <dgm:cxn modelId="{CDDF65D6-6539-4FF8-81A1-D9E8DEA6216F}" srcId="{D5598783-AA66-46A6-B6C3-E357E8D560E1}" destId="{CBF10F95-3D92-45BE-8761-CC783CF860A4}" srcOrd="0" destOrd="0" parTransId="{EA29762C-B2C7-44C0-836D-5AC66C5F32C4}" sibTransId="{5E723EE8-5D88-4F94-AE17-9C2E149E2868}"/>
    <dgm:cxn modelId="{0EA95A84-C428-45D9-BF68-C55988C8CC06}" type="presParOf" srcId="{30EEF873-1E8F-41EF-AA32-132B0CB37E01}" destId="{36C8696D-7BC4-4904-9876-8148B94ADB1D}" srcOrd="0" destOrd="0" presId="urn:microsoft.com/office/officeart/2005/8/layout/default#6"/>
    <dgm:cxn modelId="{540C5ED1-68FD-48A3-8AE0-DD076EB6E686}" type="presParOf" srcId="{30EEF873-1E8F-41EF-AA32-132B0CB37E01}" destId="{8DCD72AD-34DE-40C0-9707-B879419C13A3}" srcOrd="1" destOrd="0" presId="urn:microsoft.com/office/officeart/2005/8/layout/default#6"/>
    <dgm:cxn modelId="{A1B2B761-66A2-4657-8881-F74A60539B1D}" type="presParOf" srcId="{30EEF873-1E8F-41EF-AA32-132B0CB37E01}" destId="{82D2B7CC-2854-4E72-A502-3BE419C60056}" srcOrd="2" destOrd="0" presId="urn:microsoft.com/office/officeart/2005/8/layout/default#6"/>
    <dgm:cxn modelId="{94373C07-A825-47D8-88AC-89A6CB3DE395}" type="presParOf" srcId="{30EEF873-1E8F-41EF-AA32-132B0CB37E01}" destId="{9C33B63B-A0F5-4EFA-AA1B-1AFFB5BCDAD0}" srcOrd="3" destOrd="0" presId="urn:microsoft.com/office/officeart/2005/8/layout/default#6"/>
    <dgm:cxn modelId="{8510C961-9181-42AE-8422-47911AB35DF8}" type="presParOf" srcId="{30EEF873-1E8F-41EF-AA32-132B0CB37E01}" destId="{1A9B3C20-2F6D-46E2-B1AF-CF4E8109C886}" srcOrd="4" destOrd="0" presId="urn:microsoft.com/office/officeart/2005/8/layout/default#6"/>
    <dgm:cxn modelId="{5E8C676F-69F5-4A81-B00D-A4F17C5C3A12}" type="presParOf" srcId="{30EEF873-1E8F-41EF-AA32-132B0CB37E01}" destId="{CE5C9893-4CA3-4E87-AC33-2983D9732BB6}" srcOrd="5" destOrd="0" presId="urn:microsoft.com/office/officeart/2005/8/layout/default#6"/>
    <dgm:cxn modelId="{F1EAAD9F-A1A5-448C-868E-A25F4137675A}" type="presParOf" srcId="{30EEF873-1E8F-41EF-AA32-132B0CB37E01}" destId="{EB412D47-693D-440E-A0FE-E0ABC7D36B8D}" srcOrd="6" destOrd="0" presId="urn:microsoft.com/office/officeart/2005/8/layout/default#6"/>
    <dgm:cxn modelId="{01BB6158-CF35-42CE-8285-66EDEBB85559}" type="presParOf" srcId="{30EEF873-1E8F-41EF-AA32-132B0CB37E01}" destId="{71B57D0C-4EF0-4484-B85A-5DB279FC664C}" srcOrd="7" destOrd="0" presId="urn:microsoft.com/office/officeart/2005/8/layout/default#6"/>
    <dgm:cxn modelId="{5FE8B461-58CA-436F-BF9A-5B18417E6071}" type="presParOf" srcId="{30EEF873-1E8F-41EF-AA32-132B0CB37E01}" destId="{61517677-B05F-4413-AD42-D57EEF89C280}" srcOrd="8" destOrd="0" presId="urn:microsoft.com/office/officeart/2005/8/layout/default#6"/>
    <dgm:cxn modelId="{A7C8EF2C-CD91-480E-A2A4-0F200ADA2D92}" type="presParOf" srcId="{30EEF873-1E8F-41EF-AA32-132B0CB37E01}" destId="{9EAFCFF3-C682-4617-A180-DC15BDEC64C5}" srcOrd="9" destOrd="0" presId="urn:microsoft.com/office/officeart/2005/8/layout/default#6"/>
    <dgm:cxn modelId="{661AF9CA-17AF-4F0C-8891-982B63916229}" type="presParOf" srcId="{30EEF873-1E8F-41EF-AA32-132B0CB37E01}" destId="{5F9200E8-E3CA-4EB5-8B9D-7B93C0DDAA57}" srcOrd="10" destOrd="0" presId="urn:microsoft.com/office/officeart/2005/8/layout/default#6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98783-AA66-46A6-B6C3-E357E8D560E1}" type="doc">
      <dgm:prSet loTypeId="urn:microsoft.com/office/officeart/2005/8/layout/default#5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08561F8-4DBA-4DBC-8738-13A0D6758C60}">
      <dgm:prSet custT="1"/>
      <dgm:spPr/>
      <dgm:t>
        <a:bodyPr/>
        <a:lstStyle/>
        <a:p>
          <a:r>
            <a:rPr lang="ru-RU" sz="1500" i="1" dirty="0" smtClean="0"/>
            <a:t>оказание материальной, вещевой, продуктовой помощи</a:t>
          </a:r>
          <a:endParaRPr lang="ru-RU" sz="1500" dirty="0"/>
        </a:p>
      </dgm:t>
    </dgm:pt>
    <dgm:pt modelId="{E13ADCDB-04E4-4856-AA26-146FDC4C52E8}" type="parTrans" cxnId="{7E1CE5FA-A9EE-4E4B-9113-86FCD4DD5AB2}">
      <dgm:prSet/>
      <dgm:spPr/>
      <dgm:t>
        <a:bodyPr/>
        <a:lstStyle/>
        <a:p>
          <a:endParaRPr lang="ru-RU"/>
        </a:p>
      </dgm:t>
    </dgm:pt>
    <dgm:pt modelId="{299F69A3-2B1F-43A1-9A2C-73FB87E5F666}" type="sibTrans" cxnId="{7E1CE5FA-A9EE-4E4B-9113-86FCD4DD5AB2}">
      <dgm:prSet/>
      <dgm:spPr/>
      <dgm:t>
        <a:bodyPr/>
        <a:lstStyle/>
        <a:p>
          <a:endParaRPr lang="ru-RU"/>
        </a:p>
      </dgm:t>
    </dgm:pt>
    <dgm:pt modelId="{A6EDA22B-FA38-4FE6-A3D0-A01B7B78CDB4}">
      <dgm:prSet custT="1"/>
      <dgm:spPr/>
      <dgm:t>
        <a:bodyPr/>
        <a:lstStyle/>
        <a:p>
          <a:r>
            <a:rPr lang="ru-RU" sz="1500" i="1" dirty="0" smtClean="0"/>
            <a:t>оформление социальных пособий      и выплат</a:t>
          </a:r>
          <a:endParaRPr lang="ru-RU" sz="1500" dirty="0"/>
        </a:p>
      </dgm:t>
    </dgm:pt>
    <dgm:pt modelId="{8E95F2A1-0208-4E30-8A93-59A1AC3AB9F7}" type="parTrans" cxnId="{46A62424-891E-439E-8B03-975B097BB612}">
      <dgm:prSet/>
      <dgm:spPr/>
      <dgm:t>
        <a:bodyPr/>
        <a:lstStyle/>
        <a:p>
          <a:endParaRPr lang="ru-RU"/>
        </a:p>
      </dgm:t>
    </dgm:pt>
    <dgm:pt modelId="{4789BE15-C170-4980-B07A-7F6717177A14}" type="sibTrans" cxnId="{46A62424-891E-439E-8B03-975B097BB612}">
      <dgm:prSet/>
      <dgm:spPr/>
      <dgm:t>
        <a:bodyPr/>
        <a:lstStyle/>
        <a:p>
          <a:endParaRPr lang="ru-RU"/>
        </a:p>
      </dgm:t>
    </dgm:pt>
    <dgm:pt modelId="{6D797A9B-14DB-4327-A4F5-A1F0FC2474F8}">
      <dgm:prSet custT="1"/>
      <dgm:spPr/>
      <dgm:t>
        <a:bodyPr/>
        <a:lstStyle/>
        <a:p>
          <a:r>
            <a:rPr lang="ru-RU" sz="1500" i="1" dirty="0" smtClean="0"/>
            <a:t>содействие в трудоустройстве,  постановке на учет в центре занятости населения</a:t>
          </a:r>
          <a:endParaRPr lang="ru-RU" sz="1500" dirty="0"/>
        </a:p>
      </dgm:t>
    </dgm:pt>
    <dgm:pt modelId="{3E5A5F15-024F-4094-84F1-03434FF6819B}" type="parTrans" cxnId="{6DF5574A-DCB0-40D7-AF2B-C322ADDBA402}">
      <dgm:prSet/>
      <dgm:spPr/>
      <dgm:t>
        <a:bodyPr/>
        <a:lstStyle/>
        <a:p>
          <a:endParaRPr lang="ru-RU"/>
        </a:p>
      </dgm:t>
    </dgm:pt>
    <dgm:pt modelId="{C167A817-9301-4D00-B372-71A4FE515F71}" type="sibTrans" cxnId="{6DF5574A-DCB0-40D7-AF2B-C322ADDBA402}">
      <dgm:prSet/>
      <dgm:spPr/>
      <dgm:t>
        <a:bodyPr/>
        <a:lstStyle/>
        <a:p>
          <a:endParaRPr lang="ru-RU"/>
        </a:p>
      </dgm:t>
    </dgm:pt>
    <dgm:pt modelId="{D9EFD860-69CF-423C-89C8-03A2036292BA}">
      <dgm:prSet custT="1"/>
      <dgm:spPr/>
      <dgm:t>
        <a:bodyPr/>
        <a:lstStyle/>
        <a:p>
          <a:r>
            <a:rPr lang="ru-RU" sz="1500" i="1" dirty="0" smtClean="0"/>
            <a:t>амбулаторное и диспансерное лечение детей</a:t>
          </a:r>
          <a:endParaRPr lang="ru-RU" sz="1500" dirty="0"/>
        </a:p>
      </dgm:t>
    </dgm:pt>
    <dgm:pt modelId="{A9CBE399-CCCC-4032-96F4-5D48C8AC9315}" type="parTrans" cxnId="{AE6ED6E9-B555-4AE2-A03F-2443C35FA135}">
      <dgm:prSet/>
      <dgm:spPr/>
      <dgm:t>
        <a:bodyPr/>
        <a:lstStyle/>
        <a:p>
          <a:endParaRPr lang="ru-RU"/>
        </a:p>
      </dgm:t>
    </dgm:pt>
    <dgm:pt modelId="{CCB94B24-92AF-4A24-B418-9102B9F41E3C}" type="sibTrans" cxnId="{AE6ED6E9-B555-4AE2-A03F-2443C35FA135}">
      <dgm:prSet/>
      <dgm:spPr/>
      <dgm:t>
        <a:bodyPr/>
        <a:lstStyle/>
        <a:p>
          <a:endParaRPr lang="ru-RU"/>
        </a:p>
      </dgm:t>
    </dgm:pt>
    <dgm:pt modelId="{AA34764A-3350-4767-85DF-10EBE3CEED08}">
      <dgm:prSet custT="1"/>
      <dgm:spPr/>
      <dgm:t>
        <a:bodyPr/>
        <a:lstStyle/>
        <a:p>
          <a:r>
            <a:rPr lang="ru-RU" sz="1500" i="1" dirty="0" smtClean="0"/>
            <a:t>лечение и профилактика алкогольной зависимости                    у родителей</a:t>
          </a:r>
          <a:endParaRPr lang="ru-RU" sz="1500" dirty="0"/>
        </a:p>
      </dgm:t>
    </dgm:pt>
    <dgm:pt modelId="{E4459A50-BE0E-412A-B3E9-B29835D627D6}" type="parTrans" cxnId="{C386EDB0-8FC6-42C9-AA97-66D6E37D3DF3}">
      <dgm:prSet/>
      <dgm:spPr/>
      <dgm:t>
        <a:bodyPr/>
        <a:lstStyle/>
        <a:p>
          <a:endParaRPr lang="ru-RU"/>
        </a:p>
      </dgm:t>
    </dgm:pt>
    <dgm:pt modelId="{B9A1F181-8AC8-471A-8091-004BBC390940}" type="sibTrans" cxnId="{C386EDB0-8FC6-42C9-AA97-66D6E37D3DF3}">
      <dgm:prSet/>
      <dgm:spPr/>
      <dgm:t>
        <a:bodyPr/>
        <a:lstStyle/>
        <a:p>
          <a:endParaRPr lang="ru-RU"/>
        </a:p>
      </dgm:t>
    </dgm:pt>
    <dgm:pt modelId="{5FE0D2E8-ECB9-453E-85DB-0BB566B6AEBE}">
      <dgm:prSet custT="1"/>
      <dgm:spPr/>
      <dgm:t>
        <a:bodyPr/>
        <a:lstStyle/>
        <a:p>
          <a:r>
            <a:rPr lang="ru-RU" sz="1500" i="1" dirty="0" smtClean="0"/>
            <a:t>формирование педагогической состоятельности родителей</a:t>
          </a:r>
          <a:endParaRPr lang="ru-RU" sz="1500" dirty="0"/>
        </a:p>
      </dgm:t>
    </dgm:pt>
    <dgm:pt modelId="{B2157F0D-38F3-4387-9834-11C04A3E721C}" type="parTrans" cxnId="{2B36D2DD-5B63-4371-98CD-1CB15129A319}">
      <dgm:prSet/>
      <dgm:spPr/>
      <dgm:t>
        <a:bodyPr/>
        <a:lstStyle/>
        <a:p>
          <a:endParaRPr lang="ru-RU"/>
        </a:p>
      </dgm:t>
    </dgm:pt>
    <dgm:pt modelId="{B323660E-0749-4CAA-AB68-937503131DCF}" type="sibTrans" cxnId="{2B36D2DD-5B63-4371-98CD-1CB15129A319}">
      <dgm:prSet/>
      <dgm:spPr/>
      <dgm:t>
        <a:bodyPr/>
        <a:lstStyle/>
        <a:p>
          <a:endParaRPr lang="ru-RU"/>
        </a:p>
      </dgm:t>
    </dgm:pt>
    <dgm:pt modelId="{33D5476C-886C-4C12-9B73-1562148CA92C}">
      <dgm:prSet custT="1"/>
      <dgm:spPr/>
      <dgm:t>
        <a:bodyPr/>
        <a:lstStyle/>
        <a:p>
          <a:r>
            <a:rPr lang="ru-RU" sz="1500" i="1" dirty="0" smtClean="0"/>
            <a:t>повышение уровня правовой грамотности родителей</a:t>
          </a:r>
          <a:endParaRPr lang="ru-RU" sz="1500" dirty="0"/>
        </a:p>
      </dgm:t>
    </dgm:pt>
    <dgm:pt modelId="{F840CF8F-92E6-4C32-B256-7F32EF9D7A0D}" type="parTrans" cxnId="{30739CD5-3AA9-41BC-B75F-BE50FA30D462}">
      <dgm:prSet/>
      <dgm:spPr/>
      <dgm:t>
        <a:bodyPr/>
        <a:lstStyle/>
        <a:p>
          <a:endParaRPr lang="ru-RU"/>
        </a:p>
      </dgm:t>
    </dgm:pt>
    <dgm:pt modelId="{DB7F98F6-ECDD-4A77-87AB-5D4BD681A4C3}" type="sibTrans" cxnId="{30739CD5-3AA9-41BC-B75F-BE50FA30D462}">
      <dgm:prSet/>
      <dgm:spPr/>
      <dgm:t>
        <a:bodyPr/>
        <a:lstStyle/>
        <a:p>
          <a:endParaRPr lang="ru-RU"/>
        </a:p>
      </dgm:t>
    </dgm:pt>
    <dgm:pt modelId="{93231205-6AEB-4C46-B3D4-A9192A6F87AB}">
      <dgm:prSet custT="1"/>
      <dgm:spPr/>
      <dgm:t>
        <a:bodyPr/>
        <a:lstStyle/>
        <a:p>
          <a:r>
            <a:rPr lang="ru-RU" sz="1350" i="1" dirty="0" smtClean="0"/>
            <a:t>создание в образовательном учреждении обстановки психологического комфорта и безопасности для обучающегося</a:t>
          </a:r>
          <a:endParaRPr lang="ru-RU" sz="1350" dirty="0"/>
        </a:p>
      </dgm:t>
    </dgm:pt>
    <dgm:pt modelId="{A5A76493-0521-41CA-B1D3-B21E8AD6B354}" type="parTrans" cxnId="{B1B361B3-658A-4401-A24C-8C9B18FA7ACF}">
      <dgm:prSet/>
      <dgm:spPr/>
      <dgm:t>
        <a:bodyPr/>
        <a:lstStyle/>
        <a:p>
          <a:endParaRPr lang="ru-RU"/>
        </a:p>
      </dgm:t>
    </dgm:pt>
    <dgm:pt modelId="{BD30988A-8060-4C26-989B-573CE04A9D4F}" type="sibTrans" cxnId="{B1B361B3-658A-4401-A24C-8C9B18FA7ACF}">
      <dgm:prSet/>
      <dgm:spPr/>
      <dgm:t>
        <a:bodyPr/>
        <a:lstStyle/>
        <a:p>
          <a:endParaRPr lang="ru-RU"/>
        </a:p>
      </dgm:t>
    </dgm:pt>
    <dgm:pt modelId="{2AF381F4-2B43-494E-A4AB-3FC9E330EF06}">
      <dgm:prSet custT="1"/>
      <dgm:spPr/>
      <dgm:t>
        <a:bodyPr/>
        <a:lstStyle/>
        <a:p>
          <a:r>
            <a:rPr lang="ru-RU" sz="1300" i="1" dirty="0" smtClean="0"/>
            <a:t>оказание помощи в решении личностных проблем и проблем социализации, в построении отношений с родителями и сверстниками</a:t>
          </a:r>
          <a:endParaRPr lang="ru-RU" sz="1300" dirty="0"/>
        </a:p>
      </dgm:t>
    </dgm:pt>
    <dgm:pt modelId="{CC2CC937-31AF-4FD8-A20C-2E6D6B1994AC}" type="parTrans" cxnId="{2D450C4C-5C7D-40E1-B6CE-57D4145AC6EA}">
      <dgm:prSet/>
      <dgm:spPr/>
      <dgm:t>
        <a:bodyPr/>
        <a:lstStyle/>
        <a:p>
          <a:endParaRPr lang="ru-RU"/>
        </a:p>
      </dgm:t>
    </dgm:pt>
    <dgm:pt modelId="{A92C091C-8B40-4ED2-8F0B-BB7D51742195}" type="sibTrans" cxnId="{2D450C4C-5C7D-40E1-B6CE-57D4145AC6EA}">
      <dgm:prSet/>
      <dgm:spPr/>
      <dgm:t>
        <a:bodyPr/>
        <a:lstStyle/>
        <a:p>
          <a:endParaRPr lang="ru-RU"/>
        </a:p>
      </dgm:t>
    </dgm:pt>
    <dgm:pt modelId="{4185C302-8479-4632-AB10-9E32D943829E}">
      <dgm:prSet custT="1"/>
      <dgm:spPr/>
      <dgm:t>
        <a:bodyPr/>
        <a:lstStyle/>
        <a:p>
          <a:r>
            <a:rPr lang="ru-RU" sz="1500" i="1" dirty="0" smtClean="0"/>
            <a:t>повышение социального статуса ребенка и другие задачи</a:t>
          </a:r>
          <a:endParaRPr lang="ru-RU" sz="1500" dirty="0"/>
        </a:p>
      </dgm:t>
    </dgm:pt>
    <dgm:pt modelId="{8DDCB67F-C166-47DB-893F-75393F0A221A}" type="parTrans" cxnId="{868A9D39-09BF-45BF-8559-C93EBBA588B9}">
      <dgm:prSet/>
      <dgm:spPr/>
      <dgm:t>
        <a:bodyPr/>
        <a:lstStyle/>
        <a:p>
          <a:endParaRPr lang="ru-RU"/>
        </a:p>
      </dgm:t>
    </dgm:pt>
    <dgm:pt modelId="{64BFE3D7-D27D-4552-9E94-C3DAB1374046}" type="sibTrans" cxnId="{868A9D39-09BF-45BF-8559-C93EBBA588B9}">
      <dgm:prSet/>
      <dgm:spPr/>
      <dgm:t>
        <a:bodyPr/>
        <a:lstStyle/>
        <a:p>
          <a:endParaRPr lang="ru-RU"/>
        </a:p>
      </dgm:t>
    </dgm:pt>
    <dgm:pt modelId="{30EEF873-1E8F-41EF-AA32-132B0CB37E01}" type="pres">
      <dgm:prSet presAssocID="{D5598783-AA66-46A6-B6C3-E357E8D56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B6F536-4E32-42A8-A270-6C430C72E246}" type="pres">
      <dgm:prSet presAssocID="{B08561F8-4DBA-4DBC-8738-13A0D6758C6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16FC6-0B49-4072-9A0C-E3E4EA8B63C1}" type="pres">
      <dgm:prSet presAssocID="{299F69A3-2B1F-43A1-9A2C-73FB87E5F666}" presName="sibTrans" presStyleCnt="0"/>
      <dgm:spPr/>
      <dgm:t>
        <a:bodyPr/>
        <a:lstStyle/>
        <a:p>
          <a:endParaRPr lang="ru-RU"/>
        </a:p>
      </dgm:t>
    </dgm:pt>
    <dgm:pt modelId="{DAA8CF60-3C63-46CA-94F5-0A8888784021}" type="pres">
      <dgm:prSet presAssocID="{A6EDA22B-FA38-4FE6-A3D0-A01B7B78CDB4}" presName="node" presStyleLbl="node1" presStyleIdx="1" presStyleCnt="10" custLinFactNeighborX="-4298" custLinFactNeighborY="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B4EA9-4FE5-4F7A-B5D8-E2F7065DBADF}" type="pres">
      <dgm:prSet presAssocID="{4789BE15-C170-4980-B07A-7F6717177A14}" presName="sibTrans" presStyleCnt="0"/>
      <dgm:spPr/>
      <dgm:t>
        <a:bodyPr/>
        <a:lstStyle/>
        <a:p>
          <a:endParaRPr lang="ru-RU"/>
        </a:p>
      </dgm:t>
    </dgm:pt>
    <dgm:pt modelId="{7FD36A9E-9DE0-4FD5-9B13-2DA2603A1D0E}" type="pres">
      <dgm:prSet presAssocID="{6D797A9B-14DB-4327-A4F5-A1F0FC2474F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2EC05-A6F9-4546-B048-D09C9892AE15}" type="pres">
      <dgm:prSet presAssocID="{C167A817-9301-4D00-B372-71A4FE515F71}" presName="sibTrans" presStyleCnt="0"/>
      <dgm:spPr/>
      <dgm:t>
        <a:bodyPr/>
        <a:lstStyle/>
        <a:p>
          <a:endParaRPr lang="ru-RU"/>
        </a:p>
      </dgm:t>
    </dgm:pt>
    <dgm:pt modelId="{66658D49-A177-4AA7-8060-D243F41BC170}" type="pres">
      <dgm:prSet presAssocID="{D9EFD860-69CF-423C-89C8-03A2036292B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CEF7B-D441-46DE-B500-6D58649D8F83}" type="pres">
      <dgm:prSet presAssocID="{CCB94B24-92AF-4A24-B418-9102B9F41E3C}" presName="sibTrans" presStyleCnt="0"/>
      <dgm:spPr/>
      <dgm:t>
        <a:bodyPr/>
        <a:lstStyle/>
        <a:p>
          <a:endParaRPr lang="ru-RU"/>
        </a:p>
      </dgm:t>
    </dgm:pt>
    <dgm:pt modelId="{829D1E32-DCFC-46FC-9CBC-7480F59BB3D2}" type="pres">
      <dgm:prSet presAssocID="{AA34764A-3350-4767-85DF-10EBE3CEED0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EE1E3-E1D8-4C9A-B4D6-6BABF06F2048}" type="pres">
      <dgm:prSet presAssocID="{B9A1F181-8AC8-471A-8091-004BBC390940}" presName="sibTrans" presStyleCnt="0"/>
      <dgm:spPr/>
      <dgm:t>
        <a:bodyPr/>
        <a:lstStyle/>
        <a:p>
          <a:endParaRPr lang="ru-RU"/>
        </a:p>
      </dgm:t>
    </dgm:pt>
    <dgm:pt modelId="{703B0FFA-6BDA-401F-8F5F-18D0E9EC0C4E}" type="pres">
      <dgm:prSet presAssocID="{5FE0D2E8-ECB9-453E-85DB-0BB566B6AEB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7D74E-0D17-42FD-86F7-D62090A15284}" type="pres">
      <dgm:prSet presAssocID="{B323660E-0749-4CAA-AB68-937503131DCF}" presName="sibTrans" presStyleCnt="0"/>
      <dgm:spPr/>
      <dgm:t>
        <a:bodyPr/>
        <a:lstStyle/>
        <a:p>
          <a:endParaRPr lang="ru-RU"/>
        </a:p>
      </dgm:t>
    </dgm:pt>
    <dgm:pt modelId="{AE8A8A12-9F68-4ACC-A215-0C1108C90918}" type="pres">
      <dgm:prSet presAssocID="{33D5476C-886C-4C12-9B73-1562148CA92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11810-288C-49BC-B819-2734C6A146FB}" type="pres">
      <dgm:prSet presAssocID="{DB7F98F6-ECDD-4A77-87AB-5D4BD681A4C3}" presName="sibTrans" presStyleCnt="0"/>
      <dgm:spPr/>
      <dgm:t>
        <a:bodyPr/>
        <a:lstStyle/>
        <a:p>
          <a:endParaRPr lang="ru-RU"/>
        </a:p>
      </dgm:t>
    </dgm:pt>
    <dgm:pt modelId="{625DDC07-25E1-4EDE-AB54-541493F602EF}" type="pres">
      <dgm:prSet presAssocID="{93231205-6AEB-4C46-B3D4-A9192A6F87AB}" presName="node" presStyleLbl="node1" presStyleIdx="7" presStyleCnt="10" custScaleX="98558" custScaleY="107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A6DD5-EAFC-40DE-A2BA-C164FDA5A85C}" type="pres">
      <dgm:prSet presAssocID="{BD30988A-8060-4C26-989B-573CE04A9D4F}" presName="sibTrans" presStyleCnt="0"/>
      <dgm:spPr/>
      <dgm:t>
        <a:bodyPr/>
        <a:lstStyle/>
        <a:p>
          <a:endParaRPr lang="ru-RU"/>
        </a:p>
      </dgm:t>
    </dgm:pt>
    <dgm:pt modelId="{36D8739A-8235-456B-AABF-469FE25A8584}" type="pres">
      <dgm:prSet presAssocID="{2AF381F4-2B43-494E-A4AB-3FC9E330EF06}" presName="node" presStyleLbl="node1" presStyleIdx="8" presStyleCnt="10" custScaleX="95126" custScaleY="107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2EDD8-49F9-4391-AF75-36EB3C1D5E29}" type="pres">
      <dgm:prSet presAssocID="{A92C091C-8B40-4ED2-8F0B-BB7D51742195}" presName="sibTrans" presStyleCnt="0"/>
      <dgm:spPr/>
      <dgm:t>
        <a:bodyPr/>
        <a:lstStyle/>
        <a:p>
          <a:endParaRPr lang="ru-RU"/>
        </a:p>
      </dgm:t>
    </dgm:pt>
    <dgm:pt modelId="{3DE66EA6-7BFA-478B-A2BF-3F6F0C79B04E}" type="pres">
      <dgm:prSet presAssocID="{4185C302-8479-4632-AB10-9E32D943829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50C4C-5C7D-40E1-B6CE-57D4145AC6EA}" srcId="{D5598783-AA66-46A6-B6C3-E357E8D560E1}" destId="{2AF381F4-2B43-494E-A4AB-3FC9E330EF06}" srcOrd="8" destOrd="0" parTransId="{CC2CC937-31AF-4FD8-A20C-2E6D6B1994AC}" sibTransId="{A92C091C-8B40-4ED2-8F0B-BB7D51742195}"/>
    <dgm:cxn modelId="{967917B4-5572-4B54-AF2D-C0DD4AF2BE3C}" type="presOf" srcId="{5FE0D2E8-ECB9-453E-85DB-0BB566B6AEBE}" destId="{703B0FFA-6BDA-401F-8F5F-18D0E9EC0C4E}" srcOrd="0" destOrd="0" presId="urn:microsoft.com/office/officeart/2005/8/layout/default#5"/>
    <dgm:cxn modelId="{6DF5574A-DCB0-40D7-AF2B-C322ADDBA402}" srcId="{D5598783-AA66-46A6-B6C3-E357E8D560E1}" destId="{6D797A9B-14DB-4327-A4F5-A1F0FC2474F8}" srcOrd="2" destOrd="0" parTransId="{3E5A5F15-024F-4094-84F1-03434FF6819B}" sibTransId="{C167A817-9301-4D00-B372-71A4FE515F71}"/>
    <dgm:cxn modelId="{868A9D39-09BF-45BF-8559-C93EBBA588B9}" srcId="{D5598783-AA66-46A6-B6C3-E357E8D560E1}" destId="{4185C302-8479-4632-AB10-9E32D943829E}" srcOrd="9" destOrd="0" parTransId="{8DDCB67F-C166-47DB-893F-75393F0A221A}" sibTransId="{64BFE3D7-D27D-4552-9E94-C3DAB1374046}"/>
    <dgm:cxn modelId="{8321ACBE-AC73-4EF1-9C36-FA04B4B070B9}" type="presOf" srcId="{A6EDA22B-FA38-4FE6-A3D0-A01B7B78CDB4}" destId="{DAA8CF60-3C63-46CA-94F5-0A8888784021}" srcOrd="0" destOrd="0" presId="urn:microsoft.com/office/officeart/2005/8/layout/default#5"/>
    <dgm:cxn modelId="{7E1CE5FA-A9EE-4E4B-9113-86FCD4DD5AB2}" srcId="{D5598783-AA66-46A6-B6C3-E357E8D560E1}" destId="{B08561F8-4DBA-4DBC-8738-13A0D6758C60}" srcOrd="0" destOrd="0" parTransId="{E13ADCDB-04E4-4856-AA26-146FDC4C52E8}" sibTransId="{299F69A3-2B1F-43A1-9A2C-73FB87E5F666}"/>
    <dgm:cxn modelId="{31E02D2F-5C2E-4A9A-AF07-95DB5C5E35D4}" type="presOf" srcId="{D9EFD860-69CF-423C-89C8-03A2036292BA}" destId="{66658D49-A177-4AA7-8060-D243F41BC170}" srcOrd="0" destOrd="0" presId="urn:microsoft.com/office/officeart/2005/8/layout/default#5"/>
    <dgm:cxn modelId="{B1B361B3-658A-4401-A24C-8C9B18FA7ACF}" srcId="{D5598783-AA66-46A6-B6C3-E357E8D560E1}" destId="{93231205-6AEB-4C46-B3D4-A9192A6F87AB}" srcOrd="7" destOrd="0" parTransId="{A5A76493-0521-41CA-B1D3-B21E8AD6B354}" sibTransId="{BD30988A-8060-4C26-989B-573CE04A9D4F}"/>
    <dgm:cxn modelId="{C75CB51A-099A-4F90-A132-0EF61426B9BE}" type="presOf" srcId="{AA34764A-3350-4767-85DF-10EBE3CEED08}" destId="{829D1E32-DCFC-46FC-9CBC-7480F59BB3D2}" srcOrd="0" destOrd="0" presId="urn:microsoft.com/office/officeart/2005/8/layout/default#5"/>
    <dgm:cxn modelId="{91BDB7E6-61E3-42A1-9933-E95883A2998B}" type="presOf" srcId="{33D5476C-886C-4C12-9B73-1562148CA92C}" destId="{AE8A8A12-9F68-4ACC-A215-0C1108C90918}" srcOrd="0" destOrd="0" presId="urn:microsoft.com/office/officeart/2005/8/layout/default#5"/>
    <dgm:cxn modelId="{46A62424-891E-439E-8B03-975B097BB612}" srcId="{D5598783-AA66-46A6-B6C3-E357E8D560E1}" destId="{A6EDA22B-FA38-4FE6-A3D0-A01B7B78CDB4}" srcOrd="1" destOrd="0" parTransId="{8E95F2A1-0208-4E30-8A93-59A1AC3AB9F7}" sibTransId="{4789BE15-C170-4980-B07A-7F6717177A14}"/>
    <dgm:cxn modelId="{30739CD5-3AA9-41BC-B75F-BE50FA30D462}" srcId="{D5598783-AA66-46A6-B6C3-E357E8D560E1}" destId="{33D5476C-886C-4C12-9B73-1562148CA92C}" srcOrd="6" destOrd="0" parTransId="{F840CF8F-92E6-4C32-B256-7F32EF9D7A0D}" sibTransId="{DB7F98F6-ECDD-4A77-87AB-5D4BD681A4C3}"/>
    <dgm:cxn modelId="{1D7BBCC7-6119-4459-9978-A19101F91469}" type="presOf" srcId="{D5598783-AA66-46A6-B6C3-E357E8D560E1}" destId="{30EEF873-1E8F-41EF-AA32-132B0CB37E01}" srcOrd="0" destOrd="0" presId="urn:microsoft.com/office/officeart/2005/8/layout/default#5"/>
    <dgm:cxn modelId="{E9FCFEC5-7FD4-4CAA-AE18-240BEDEF1124}" type="presOf" srcId="{2AF381F4-2B43-494E-A4AB-3FC9E330EF06}" destId="{36D8739A-8235-456B-AABF-469FE25A8584}" srcOrd="0" destOrd="0" presId="urn:microsoft.com/office/officeart/2005/8/layout/default#5"/>
    <dgm:cxn modelId="{B24E52A0-9384-4498-83A5-6C657030E74D}" type="presOf" srcId="{4185C302-8479-4632-AB10-9E32D943829E}" destId="{3DE66EA6-7BFA-478B-A2BF-3F6F0C79B04E}" srcOrd="0" destOrd="0" presId="urn:microsoft.com/office/officeart/2005/8/layout/default#5"/>
    <dgm:cxn modelId="{AE6ED6E9-B555-4AE2-A03F-2443C35FA135}" srcId="{D5598783-AA66-46A6-B6C3-E357E8D560E1}" destId="{D9EFD860-69CF-423C-89C8-03A2036292BA}" srcOrd="3" destOrd="0" parTransId="{A9CBE399-CCCC-4032-96F4-5D48C8AC9315}" sibTransId="{CCB94B24-92AF-4A24-B418-9102B9F41E3C}"/>
    <dgm:cxn modelId="{54081003-7B4E-4086-8371-B8FCC758116D}" type="presOf" srcId="{6D797A9B-14DB-4327-A4F5-A1F0FC2474F8}" destId="{7FD36A9E-9DE0-4FD5-9B13-2DA2603A1D0E}" srcOrd="0" destOrd="0" presId="urn:microsoft.com/office/officeart/2005/8/layout/default#5"/>
    <dgm:cxn modelId="{2B36D2DD-5B63-4371-98CD-1CB15129A319}" srcId="{D5598783-AA66-46A6-B6C3-E357E8D560E1}" destId="{5FE0D2E8-ECB9-453E-85DB-0BB566B6AEBE}" srcOrd="5" destOrd="0" parTransId="{B2157F0D-38F3-4387-9834-11C04A3E721C}" sibTransId="{B323660E-0749-4CAA-AB68-937503131DCF}"/>
    <dgm:cxn modelId="{8B5353A9-7CC6-4140-8474-0D4B0BAA963E}" type="presOf" srcId="{B08561F8-4DBA-4DBC-8738-13A0D6758C60}" destId="{38B6F536-4E32-42A8-A270-6C430C72E246}" srcOrd="0" destOrd="0" presId="urn:microsoft.com/office/officeart/2005/8/layout/default#5"/>
    <dgm:cxn modelId="{89DC231C-F14B-49B1-8C7B-70D1E3AD6C15}" type="presOf" srcId="{93231205-6AEB-4C46-B3D4-A9192A6F87AB}" destId="{625DDC07-25E1-4EDE-AB54-541493F602EF}" srcOrd="0" destOrd="0" presId="urn:microsoft.com/office/officeart/2005/8/layout/default#5"/>
    <dgm:cxn modelId="{C386EDB0-8FC6-42C9-AA97-66D6E37D3DF3}" srcId="{D5598783-AA66-46A6-B6C3-E357E8D560E1}" destId="{AA34764A-3350-4767-85DF-10EBE3CEED08}" srcOrd="4" destOrd="0" parTransId="{E4459A50-BE0E-412A-B3E9-B29835D627D6}" sibTransId="{B9A1F181-8AC8-471A-8091-004BBC390940}"/>
    <dgm:cxn modelId="{3CACE832-4AAF-41EC-8CEE-0B9A17312C20}" type="presParOf" srcId="{30EEF873-1E8F-41EF-AA32-132B0CB37E01}" destId="{38B6F536-4E32-42A8-A270-6C430C72E246}" srcOrd="0" destOrd="0" presId="urn:microsoft.com/office/officeart/2005/8/layout/default#5"/>
    <dgm:cxn modelId="{27B1CFC0-EEF7-47B4-A208-46DB58767842}" type="presParOf" srcId="{30EEF873-1E8F-41EF-AA32-132B0CB37E01}" destId="{45916FC6-0B49-4072-9A0C-E3E4EA8B63C1}" srcOrd="1" destOrd="0" presId="urn:microsoft.com/office/officeart/2005/8/layout/default#5"/>
    <dgm:cxn modelId="{78D35E9E-D4A2-4215-B485-203D667D6F65}" type="presParOf" srcId="{30EEF873-1E8F-41EF-AA32-132B0CB37E01}" destId="{DAA8CF60-3C63-46CA-94F5-0A8888784021}" srcOrd="2" destOrd="0" presId="urn:microsoft.com/office/officeart/2005/8/layout/default#5"/>
    <dgm:cxn modelId="{DB002F78-6ED7-4CBD-AFCC-13C5A4484565}" type="presParOf" srcId="{30EEF873-1E8F-41EF-AA32-132B0CB37E01}" destId="{2FFB4EA9-4FE5-4F7A-B5D8-E2F7065DBADF}" srcOrd="3" destOrd="0" presId="urn:microsoft.com/office/officeart/2005/8/layout/default#5"/>
    <dgm:cxn modelId="{80F31722-1B59-4E22-BF03-80B7053BAFAB}" type="presParOf" srcId="{30EEF873-1E8F-41EF-AA32-132B0CB37E01}" destId="{7FD36A9E-9DE0-4FD5-9B13-2DA2603A1D0E}" srcOrd="4" destOrd="0" presId="urn:microsoft.com/office/officeart/2005/8/layout/default#5"/>
    <dgm:cxn modelId="{5CFBA320-8669-45B0-937F-BA1FDC015D1D}" type="presParOf" srcId="{30EEF873-1E8F-41EF-AA32-132B0CB37E01}" destId="{B412EC05-A6F9-4546-B048-D09C9892AE15}" srcOrd="5" destOrd="0" presId="urn:microsoft.com/office/officeart/2005/8/layout/default#5"/>
    <dgm:cxn modelId="{A3E0A8BC-901A-416C-9BBC-D91A7EC91727}" type="presParOf" srcId="{30EEF873-1E8F-41EF-AA32-132B0CB37E01}" destId="{66658D49-A177-4AA7-8060-D243F41BC170}" srcOrd="6" destOrd="0" presId="urn:microsoft.com/office/officeart/2005/8/layout/default#5"/>
    <dgm:cxn modelId="{17C11275-88AC-42D1-A576-5FE39A64B15C}" type="presParOf" srcId="{30EEF873-1E8F-41EF-AA32-132B0CB37E01}" destId="{B33CEF7B-D441-46DE-B500-6D58649D8F83}" srcOrd="7" destOrd="0" presId="urn:microsoft.com/office/officeart/2005/8/layout/default#5"/>
    <dgm:cxn modelId="{85864331-7DC7-4B5C-9A17-752BB694FF7D}" type="presParOf" srcId="{30EEF873-1E8F-41EF-AA32-132B0CB37E01}" destId="{829D1E32-DCFC-46FC-9CBC-7480F59BB3D2}" srcOrd="8" destOrd="0" presId="urn:microsoft.com/office/officeart/2005/8/layout/default#5"/>
    <dgm:cxn modelId="{F9A4560F-8028-4E70-B671-ACFAB83E6FFF}" type="presParOf" srcId="{30EEF873-1E8F-41EF-AA32-132B0CB37E01}" destId="{F86EE1E3-E1D8-4C9A-B4D6-6BABF06F2048}" srcOrd="9" destOrd="0" presId="urn:microsoft.com/office/officeart/2005/8/layout/default#5"/>
    <dgm:cxn modelId="{4B0CD5B2-6314-45C7-B717-AD82270950A7}" type="presParOf" srcId="{30EEF873-1E8F-41EF-AA32-132B0CB37E01}" destId="{703B0FFA-6BDA-401F-8F5F-18D0E9EC0C4E}" srcOrd="10" destOrd="0" presId="urn:microsoft.com/office/officeart/2005/8/layout/default#5"/>
    <dgm:cxn modelId="{CFBD7458-5B9E-4397-B88C-1D6C2401A270}" type="presParOf" srcId="{30EEF873-1E8F-41EF-AA32-132B0CB37E01}" destId="{6497D74E-0D17-42FD-86F7-D62090A15284}" srcOrd="11" destOrd="0" presId="urn:microsoft.com/office/officeart/2005/8/layout/default#5"/>
    <dgm:cxn modelId="{668316BA-0350-498A-B388-C4BD4F57E76D}" type="presParOf" srcId="{30EEF873-1E8F-41EF-AA32-132B0CB37E01}" destId="{AE8A8A12-9F68-4ACC-A215-0C1108C90918}" srcOrd="12" destOrd="0" presId="urn:microsoft.com/office/officeart/2005/8/layout/default#5"/>
    <dgm:cxn modelId="{FD0F87B7-FC9A-4A36-85C8-D738AB059A27}" type="presParOf" srcId="{30EEF873-1E8F-41EF-AA32-132B0CB37E01}" destId="{4F111810-288C-49BC-B819-2734C6A146FB}" srcOrd="13" destOrd="0" presId="urn:microsoft.com/office/officeart/2005/8/layout/default#5"/>
    <dgm:cxn modelId="{32EBB5BA-EAD8-43A3-98DA-DE55F54E203A}" type="presParOf" srcId="{30EEF873-1E8F-41EF-AA32-132B0CB37E01}" destId="{625DDC07-25E1-4EDE-AB54-541493F602EF}" srcOrd="14" destOrd="0" presId="urn:microsoft.com/office/officeart/2005/8/layout/default#5"/>
    <dgm:cxn modelId="{5978B0B9-90B7-4ED7-A10F-EA615357A156}" type="presParOf" srcId="{30EEF873-1E8F-41EF-AA32-132B0CB37E01}" destId="{725A6DD5-EAFC-40DE-A2BA-C164FDA5A85C}" srcOrd="15" destOrd="0" presId="urn:microsoft.com/office/officeart/2005/8/layout/default#5"/>
    <dgm:cxn modelId="{E277BF00-D2A6-4EF8-8801-0E723A9113CE}" type="presParOf" srcId="{30EEF873-1E8F-41EF-AA32-132B0CB37E01}" destId="{36D8739A-8235-456B-AABF-469FE25A8584}" srcOrd="16" destOrd="0" presId="urn:microsoft.com/office/officeart/2005/8/layout/default#5"/>
    <dgm:cxn modelId="{B91D06F7-C28D-486C-9B96-C2B9C57D9AF9}" type="presParOf" srcId="{30EEF873-1E8F-41EF-AA32-132B0CB37E01}" destId="{2EE2EDD8-49F9-4391-AF75-36EB3C1D5E29}" srcOrd="17" destOrd="0" presId="urn:microsoft.com/office/officeart/2005/8/layout/default#5"/>
    <dgm:cxn modelId="{27A9D66C-5227-4D67-8A1F-8E9909DA7677}" type="presParOf" srcId="{30EEF873-1E8F-41EF-AA32-132B0CB37E01}" destId="{3DE66EA6-7BFA-478B-A2BF-3F6F0C79B04E}" srcOrd="18" destOrd="0" presId="urn:microsoft.com/office/officeart/2005/8/layout/default#5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598783-AA66-46A6-B6C3-E357E8D560E1}" type="doc">
      <dgm:prSet loTypeId="urn:microsoft.com/office/officeart/2005/8/layout/default#2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C835026-3FB8-4ACD-9985-88E55545EC3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rgbClr val="C00000"/>
          </a:solidFill>
        </a:ln>
      </dgm:spPr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0" dirty="0" smtClean="0"/>
            <a:t>                                                                   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Calibri" pitchFamily="34" charset="0"/>
              <a:cs typeface="Calibri" pitchFamily="34" charset="0"/>
            </a:rPr>
            <a:t> Включен в перечень ключевых инициатив Стратегии социально-экономического развития Ярославской области до 2025 года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2000" b="1" dirty="0" smtClean="0">
            <a:latin typeface="Calibri" pitchFamily="34" charset="0"/>
            <a:cs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Calibri" pitchFamily="34" charset="0"/>
              <a:cs typeface="Calibri" pitchFamily="34" charset="0"/>
            </a:rPr>
            <a:t>Цель проекта: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effectLst/>
              <a:latin typeface="Calibri" pitchFamily="34" charset="0"/>
              <a:ea typeface="Calibri"/>
              <a:cs typeface="Calibri" pitchFamily="34" charset="0"/>
            </a:rPr>
            <a:t>повышение эффективности деятельности системы профилактики семейного неблагополучия и социального сиротства в Ярославской области.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2000" b="1" dirty="0" smtClean="0">
            <a:effectLst/>
            <a:latin typeface="Calibri" pitchFamily="34" charset="0"/>
            <a:cs typeface="Calibri" pitchFamily="34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2000" b="1" dirty="0" smtClean="0">
            <a:effectLst/>
            <a:latin typeface="Calibri" pitchFamily="34" charset="0"/>
            <a:cs typeface="Calibri" pitchFamily="34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effectLst/>
              <a:latin typeface="Calibri" pitchFamily="34" charset="0"/>
              <a:cs typeface="Calibri" pitchFamily="34" charset="0"/>
            </a:rPr>
            <a:t>                                       Заинтересованные стороны проекта: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effectLst/>
              <a:latin typeface="Calibri" pitchFamily="34" charset="0"/>
              <a:ea typeface="Calibri"/>
              <a:cs typeface="Calibri" pitchFamily="34" charset="0"/>
            </a:rPr>
            <a:t>- семьи с несовершеннолетними детьми;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effectLst/>
              <a:latin typeface="Calibri" pitchFamily="34" charset="0"/>
              <a:ea typeface="Calibri"/>
              <a:cs typeface="Calibri" pitchFamily="34" charset="0"/>
            </a:rPr>
            <a:t>- </a:t>
          </a:r>
          <a:r>
            <a:rPr lang="ru-RU" sz="2000" b="1" dirty="0" smtClean="0">
              <a:effectLst/>
              <a:latin typeface="Calibri" pitchFamily="34" charset="0"/>
              <a:ea typeface="Calibri"/>
              <a:cs typeface="Calibri" pitchFamily="34" charset="0"/>
            </a:rPr>
            <a:t>органы исполнительной власти области, органы местного самоуправления области, некоммерческие организации, общественные организации и объединения, работающие в сфере профилактики социального сиротства, защиты семьи, отцовства и детства;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smtClean="0">
              <a:effectLst/>
              <a:latin typeface="Calibri" pitchFamily="34" charset="0"/>
              <a:ea typeface="Calibri"/>
              <a:cs typeface="Calibri" pitchFamily="34" charset="0"/>
            </a:rPr>
            <a:t>- </a:t>
          </a:r>
          <a:r>
            <a:rPr lang="ru-RU" sz="2000" b="1" dirty="0" smtClean="0">
              <a:effectLst/>
              <a:latin typeface="Calibri" pitchFamily="34" charset="0"/>
              <a:ea typeface="Calibri"/>
              <a:cs typeface="Calibri" pitchFamily="34" charset="0"/>
            </a:rPr>
            <a:t>волонтеры.</a:t>
          </a:r>
          <a:r>
            <a:rPr lang="ru-RU" sz="2000" b="1" dirty="0" smtClean="0">
              <a:effectLst/>
              <a:latin typeface="Calibri" pitchFamily="34" charset="0"/>
              <a:cs typeface="Calibri" pitchFamily="34" charset="0"/>
            </a:rPr>
            <a:t> </a:t>
          </a:r>
          <a:endParaRPr lang="ru-RU" sz="2000" b="1" dirty="0" smtClean="0">
            <a:latin typeface="Calibri" pitchFamily="34" charset="0"/>
            <a:cs typeface="Calibri" pitchFamily="34" charset="0"/>
          </a:endParaRPr>
        </a:p>
      </dgm:t>
    </dgm:pt>
    <dgm:pt modelId="{43C2277A-9271-4F16-91DE-31E8C6DE1977}" type="sibTrans" cxnId="{F33D5001-E87D-4C00-A29F-92F36039E822}">
      <dgm:prSet/>
      <dgm:spPr/>
      <dgm:t>
        <a:bodyPr/>
        <a:lstStyle/>
        <a:p>
          <a:endParaRPr lang="ru-RU"/>
        </a:p>
      </dgm:t>
    </dgm:pt>
    <dgm:pt modelId="{6EEB979E-6168-4BC1-9F69-BA7FC43A242C}" type="parTrans" cxnId="{F33D5001-E87D-4C00-A29F-92F36039E822}">
      <dgm:prSet/>
      <dgm:spPr/>
      <dgm:t>
        <a:bodyPr/>
        <a:lstStyle/>
        <a:p>
          <a:endParaRPr lang="ru-RU"/>
        </a:p>
      </dgm:t>
    </dgm:pt>
    <dgm:pt modelId="{30EEF873-1E8F-41EF-AA32-132B0CB37E01}" type="pres">
      <dgm:prSet presAssocID="{D5598783-AA66-46A6-B6C3-E357E8D56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8881C-6E0E-4834-86B2-0F5E7205E50C}" type="pres">
      <dgm:prSet presAssocID="{AC835026-3FB8-4ACD-9985-88E55545EC33}" presName="node" presStyleLbl="node1" presStyleIdx="0" presStyleCnt="1" custScaleX="98483" custScaleY="92137" custLinFactNeighborY="10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3D5001-E87D-4C00-A29F-92F36039E822}" srcId="{D5598783-AA66-46A6-B6C3-E357E8D560E1}" destId="{AC835026-3FB8-4ACD-9985-88E55545EC33}" srcOrd="0" destOrd="0" parTransId="{6EEB979E-6168-4BC1-9F69-BA7FC43A242C}" sibTransId="{43C2277A-9271-4F16-91DE-31E8C6DE1977}"/>
    <dgm:cxn modelId="{D16731AA-8986-4418-B6EF-22C23AB8F478}" type="presOf" srcId="{D5598783-AA66-46A6-B6C3-E357E8D560E1}" destId="{30EEF873-1E8F-41EF-AA32-132B0CB37E01}" srcOrd="0" destOrd="0" presId="urn:microsoft.com/office/officeart/2005/8/layout/default#2"/>
    <dgm:cxn modelId="{EAE60F5C-E6E6-4AEC-9B81-224A0D158D29}" type="presOf" srcId="{AC835026-3FB8-4ACD-9985-88E55545EC33}" destId="{7BF8881C-6E0E-4834-86B2-0F5E7205E50C}" srcOrd="0" destOrd="0" presId="urn:microsoft.com/office/officeart/2005/8/layout/default#2"/>
    <dgm:cxn modelId="{54327CEF-4C9C-4EF9-95ED-62EF7FB87BBE}" type="presParOf" srcId="{30EEF873-1E8F-41EF-AA32-132B0CB37E01}" destId="{7BF8881C-6E0E-4834-86B2-0F5E7205E50C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598783-AA66-46A6-B6C3-E357E8D560E1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3D5476C-886C-4C12-9B73-1562148CA92C}">
      <dgm:prSet custT="1"/>
      <dgm:spPr/>
      <dgm:t>
        <a:bodyPr/>
        <a:lstStyle/>
        <a:p>
          <a:r>
            <a:rPr lang="ru-RU" sz="1500" i="1" dirty="0" smtClean="0"/>
            <a:t>Вовлечение семей с детьми Ростовского МР в досугово-образовательную деятельность</a:t>
          </a:r>
          <a:endParaRPr lang="ru-RU" sz="1500" i="1" dirty="0"/>
        </a:p>
      </dgm:t>
    </dgm:pt>
    <dgm:pt modelId="{DB7F98F6-ECDD-4A77-87AB-5D4BD681A4C3}" type="sibTrans" cxnId="{30739CD5-3AA9-41BC-B75F-BE50FA30D462}">
      <dgm:prSet/>
      <dgm:spPr/>
      <dgm:t>
        <a:bodyPr/>
        <a:lstStyle/>
        <a:p>
          <a:endParaRPr lang="ru-RU"/>
        </a:p>
      </dgm:t>
    </dgm:pt>
    <dgm:pt modelId="{F840CF8F-92E6-4C32-B256-7F32EF9D7A0D}" type="parTrans" cxnId="{30739CD5-3AA9-41BC-B75F-BE50FA30D462}">
      <dgm:prSet/>
      <dgm:spPr/>
      <dgm:t>
        <a:bodyPr/>
        <a:lstStyle/>
        <a:p>
          <a:endParaRPr lang="ru-RU"/>
        </a:p>
      </dgm:t>
    </dgm:pt>
    <dgm:pt modelId="{5FE0D2E8-ECB9-453E-85DB-0BB566B6AEBE}">
      <dgm:prSet custT="1"/>
      <dgm:spPr/>
      <dgm:t>
        <a:bodyPr/>
        <a:lstStyle/>
        <a:p>
          <a:r>
            <a:rPr lang="ru-RU" sz="1500" i="1" dirty="0" smtClean="0"/>
            <a:t>Привлечение дополнительных ресурсов</a:t>
          </a:r>
          <a:endParaRPr lang="ru-RU" sz="1500" dirty="0"/>
        </a:p>
      </dgm:t>
    </dgm:pt>
    <dgm:pt modelId="{B323660E-0749-4CAA-AB68-937503131DCF}" type="sibTrans" cxnId="{2B36D2DD-5B63-4371-98CD-1CB15129A319}">
      <dgm:prSet/>
      <dgm:spPr/>
      <dgm:t>
        <a:bodyPr/>
        <a:lstStyle/>
        <a:p>
          <a:endParaRPr lang="ru-RU"/>
        </a:p>
      </dgm:t>
    </dgm:pt>
    <dgm:pt modelId="{B2157F0D-38F3-4387-9834-11C04A3E721C}" type="parTrans" cxnId="{2B36D2DD-5B63-4371-98CD-1CB15129A319}">
      <dgm:prSet/>
      <dgm:spPr/>
      <dgm:t>
        <a:bodyPr/>
        <a:lstStyle/>
        <a:p>
          <a:endParaRPr lang="ru-RU"/>
        </a:p>
      </dgm:t>
    </dgm:pt>
    <dgm:pt modelId="{AA34764A-3350-4767-85DF-10EBE3CEED08}">
      <dgm:prSet custT="1"/>
      <dgm:spPr/>
      <dgm:t>
        <a:bodyPr/>
        <a:lstStyle/>
        <a:p>
          <a:r>
            <a:rPr lang="ru-RU" sz="1500" i="1" dirty="0" smtClean="0"/>
            <a:t>Обучение 20 родителей в рамках проекта «Профессиональная школа родителей</a:t>
          </a:r>
          <a:endParaRPr lang="ru-RU" sz="1500" dirty="0"/>
        </a:p>
      </dgm:t>
    </dgm:pt>
    <dgm:pt modelId="{B9A1F181-8AC8-471A-8091-004BBC390940}" type="sibTrans" cxnId="{C386EDB0-8FC6-42C9-AA97-66D6E37D3DF3}">
      <dgm:prSet/>
      <dgm:spPr/>
      <dgm:t>
        <a:bodyPr/>
        <a:lstStyle/>
        <a:p>
          <a:endParaRPr lang="ru-RU"/>
        </a:p>
      </dgm:t>
    </dgm:pt>
    <dgm:pt modelId="{E4459A50-BE0E-412A-B3E9-B29835D627D6}" type="parTrans" cxnId="{C386EDB0-8FC6-42C9-AA97-66D6E37D3DF3}">
      <dgm:prSet/>
      <dgm:spPr/>
      <dgm:t>
        <a:bodyPr/>
        <a:lstStyle/>
        <a:p>
          <a:endParaRPr lang="ru-RU"/>
        </a:p>
      </dgm:t>
    </dgm:pt>
    <dgm:pt modelId="{6D797A9B-14DB-4327-A4F5-A1F0FC2474F8}">
      <dgm:prSet custT="1"/>
      <dgm:spPr/>
      <dgm:t>
        <a:bodyPr/>
        <a:lstStyle/>
        <a:p>
          <a:r>
            <a:rPr lang="ru-RU" sz="1500" i="1" dirty="0" smtClean="0"/>
            <a:t>Обучение специалистов органов и учреждений образования</a:t>
          </a:r>
          <a:endParaRPr lang="ru-RU" sz="1500" dirty="0"/>
        </a:p>
      </dgm:t>
    </dgm:pt>
    <dgm:pt modelId="{C167A817-9301-4D00-B372-71A4FE515F71}" type="sibTrans" cxnId="{6DF5574A-DCB0-40D7-AF2B-C322ADDBA402}">
      <dgm:prSet/>
      <dgm:spPr/>
      <dgm:t>
        <a:bodyPr/>
        <a:lstStyle/>
        <a:p>
          <a:endParaRPr lang="ru-RU"/>
        </a:p>
      </dgm:t>
    </dgm:pt>
    <dgm:pt modelId="{3E5A5F15-024F-4094-84F1-03434FF6819B}" type="parTrans" cxnId="{6DF5574A-DCB0-40D7-AF2B-C322ADDBA402}">
      <dgm:prSet/>
      <dgm:spPr/>
      <dgm:t>
        <a:bodyPr/>
        <a:lstStyle/>
        <a:p>
          <a:endParaRPr lang="ru-RU"/>
        </a:p>
      </dgm:t>
    </dgm:pt>
    <dgm:pt modelId="{B08561F8-4DBA-4DBC-8738-13A0D6758C60}">
      <dgm:prSet custT="1"/>
      <dgm:spPr/>
      <dgm:t>
        <a:bodyPr/>
        <a:lstStyle/>
        <a:p>
          <a:r>
            <a:rPr lang="ru-RU" sz="1500" dirty="0" smtClean="0"/>
            <a:t>Организация просветительской и консультативной работы с использованием интернет-портала «Я – родитель»</a:t>
          </a:r>
          <a:endParaRPr lang="ru-RU" sz="1500" dirty="0"/>
        </a:p>
      </dgm:t>
    </dgm:pt>
    <dgm:pt modelId="{299F69A3-2B1F-43A1-9A2C-73FB87E5F666}" type="sibTrans" cxnId="{7E1CE5FA-A9EE-4E4B-9113-86FCD4DD5AB2}">
      <dgm:prSet/>
      <dgm:spPr/>
      <dgm:t>
        <a:bodyPr/>
        <a:lstStyle/>
        <a:p>
          <a:endParaRPr lang="ru-RU"/>
        </a:p>
      </dgm:t>
    </dgm:pt>
    <dgm:pt modelId="{E13ADCDB-04E4-4856-AA26-146FDC4C52E8}" type="parTrans" cxnId="{7E1CE5FA-A9EE-4E4B-9113-86FCD4DD5AB2}">
      <dgm:prSet/>
      <dgm:spPr/>
      <dgm:t>
        <a:bodyPr/>
        <a:lstStyle/>
        <a:p>
          <a:endParaRPr lang="ru-RU"/>
        </a:p>
      </dgm:t>
    </dgm:pt>
    <dgm:pt modelId="{A6EDA22B-FA38-4FE6-A3D0-A01B7B78CDB4}">
      <dgm:prSet custT="1"/>
      <dgm:spPr/>
      <dgm:t>
        <a:bodyPr/>
        <a:lstStyle/>
        <a:p>
          <a:r>
            <a:rPr lang="ru-RU" sz="1500" i="1" dirty="0" smtClean="0"/>
            <a:t>Открытие консультационного пункта в ГКУ ЯО СРЦ «Росинка»</a:t>
          </a:r>
          <a:endParaRPr lang="ru-RU" sz="1500" dirty="0"/>
        </a:p>
      </dgm:t>
    </dgm:pt>
    <dgm:pt modelId="{4789BE15-C170-4980-B07A-7F6717177A14}" type="sibTrans" cxnId="{46A62424-891E-439E-8B03-975B097BB612}">
      <dgm:prSet/>
      <dgm:spPr/>
      <dgm:t>
        <a:bodyPr/>
        <a:lstStyle/>
        <a:p>
          <a:endParaRPr lang="ru-RU"/>
        </a:p>
      </dgm:t>
    </dgm:pt>
    <dgm:pt modelId="{8E95F2A1-0208-4E30-8A93-59A1AC3AB9F7}" type="parTrans" cxnId="{46A62424-891E-439E-8B03-975B097BB612}">
      <dgm:prSet/>
      <dgm:spPr/>
      <dgm:t>
        <a:bodyPr/>
        <a:lstStyle/>
        <a:p>
          <a:endParaRPr lang="ru-RU"/>
        </a:p>
      </dgm:t>
    </dgm:pt>
    <dgm:pt modelId="{B0E2C025-F5E9-46EE-9652-F29809292658}">
      <dgm:prSet custT="1"/>
      <dgm:spPr/>
      <dgm:t>
        <a:bodyPr/>
        <a:lstStyle/>
        <a:p>
          <a:r>
            <a:rPr lang="ru-RU" sz="1500" i="1" dirty="0" smtClean="0"/>
            <a:t>Обучение волонтеров в региональном учебно-методическом центре добровольчества</a:t>
          </a:r>
          <a:endParaRPr lang="ru-RU" sz="1500" dirty="0"/>
        </a:p>
      </dgm:t>
    </dgm:pt>
    <dgm:pt modelId="{C1E6D5BB-C8A4-4561-8CF0-DC615D138385}" type="sibTrans" cxnId="{D7AAD491-6352-4F2B-879B-79F71D86042D}">
      <dgm:prSet/>
      <dgm:spPr/>
      <dgm:t>
        <a:bodyPr/>
        <a:lstStyle/>
        <a:p>
          <a:endParaRPr lang="ru-RU"/>
        </a:p>
      </dgm:t>
    </dgm:pt>
    <dgm:pt modelId="{87E38808-76ED-4E29-9F60-E1EA1E6197EC}" type="parTrans" cxnId="{D7AAD491-6352-4F2B-879B-79F71D86042D}">
      <dgm:prSet/>
      <dgm:spPr/>
      <dgm:t>
        <a:bodyPr/>
        <a:lstStyle/>
        <a:p>
          <a:endParaRPr lang="ru-RU"/>
        </a:p>
      </dgm:t>
    </dgm:pt>
    <dgm:pt modelId="{D9EFD860-69CF-423C-89C8-03A2036292BA}">
      <dgm:prSet custT="1"/>
      <dgm:spPr/>
      <dgm:t>
        <a:bodyPr/>
        <a:lstStyle/>
        <a:p>
          <a:r>
            <a:rPr lang="ru-RU" sz="1500" i="1" dirty="0" smtClean="0"/>
            <a:t>Обучение специалистов, работающих с семьями и детьми</a:t>
          </a:r>
          <a:endParaRPr lang="ru-RU" sz="1500" dirty="0"/>
        </a:p>
      </dgm:t>
    </dgm:pt>
    <dgm:pt modelId="{CCB94B24-92AF-4A24-B418-9102B9F41E3C}" type="sibTrans" cxnId="{AE6ED6E9-B555-4AE2-A03F-2443C35FA135}">
      <dgm:prSet/>
      <dgm:spPr/>
      <dgm:t>
        <a:bodyPr/>
        <a:lstStyle/>
        <a:p>
          <a:endParaRPr lang="ru-RU"/>
        </a:p>
      </dgm:t>
    </dgm:pt>
    <dgm:pt modelId="{A9CBE399-CCCC-4032-96F4-5D48C8AC9315}" type="parTrans" cxnId="{AE6ED6E9-B555-4AE2-A03F-2443C35FA135}">
      <dgm:prSet/>
      <dgm:spPr/>
      <dgm:t>
        <a:bodyPr/>
        <a:lstStyle/>
        <a:p>
          <a:endParaRPr lang="ru-RU"/>
        </a:p>
      </dgm:t>
    </dgm:pt>
    <dgm:pt modelId="{A9B1042F-709A-47DF-B608-29DACE41A724}" type="pres">
      <dgm:prSet presAssocID="{D5598783-AA66-46A6-B6C3-E357E8D56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425E0F-C313-48C3-BB01-3BBB16876127}" type="pres">
      <dgm:prSet presAssocID="{B08561F8-4DBA-4DBC-8738-13A0D6758C6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DFF40-A543-495C-B682-0ED6A4E3A90D}" type="pres">
      <dgm:prSet presAssocID="{299F69A3-2B1F-43A1-9A2C-73FB87E5F666}" presName="sibTrans" presStyleCnt="0"/>
      <dgm:spPr/>
    </dgm:pt>
    <dgm:pt modelId="{B39EA9CF-7224-48B5-9217-C5503C7C6419}" type="pres">
      <dgm:prSet presAssocID="{A6EDA22B-FA38-4FE6-A3D0-A01B7B78CDB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81C72-188A-4010-A68E-7D115D5E2C06}" type="pres">
      <dgm:prSet presAssocID="{4789BE15-C170-4980-B07A-7F6717177A14}" presName="sibTrans" presStyleCnt="0"/>
      <dgm:spPr/>
    </dgm:pt>
    <dgm:pt modelId="{422D9CA6-2899-4D9F-943E-1E6618FA095B}" type="pres">
      <dgm:prSet presAssocID="{6D797A9B-14DB-4327-A4F5-A1F0FC2474F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282F8-2E03-443A-982A-C5C58BDFABD4}" type="pres">
      <dgm:prSet presAssocID="{C167A817-9301-4D00-B372-71A4FE515F71}" presName="sibTrans" presStyleCnt="0"/>
      <dgm:spPr/>
    </dgm:pt>
    <dgm:pt modelId="{B104C283-9925-4797-A207-A5287660E547}" type="pres">
      <dgm:prSet presAssocID="{D9EFD860-69CF-423C-89C8-03A2036292B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6CB64-2A39-4B06-BDD2-A97F07CCF3B9}" type="pres">
      <dgm:prSet presAssocID="{CCB94B24-92AF-4A24-B418-9102B9F41E3C}" presName="sibTrans" presStyleCnt="0"/>
      <dgm:spPr/>
    </dgm:pt>
    <dgm:pt modelId="{AA0C8C1C-0084-4D49-98A7-729A97392A3B}" type="pres">
      <dgm:prSet presAssocID="{B0E2C025-F5E9-46EE-9652-F2980929265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44DE0-3DE3-41B4-A454-E96B80ACA1D5}" type="pres">
      <dgm:prSet presAssocID="{C1E6D5BB-C8A4-4561-8CF0-DC615D138385}" presName="sibTrans" presStyleCnt="0"/>
      <dgm:spPr/>
    </dgm:pt>
    <dgm:pt modelId="{D7BF2C08-8E5C-4418-92FA-4C294A2F03E5}" type="pres">
      <dgm:prSet presAssocID="{AA34764A-3350-4767-85DF-10EBE3CEED0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B5694-CDC2-4665-AFE5-4DB18697CF11}" type="pres">
      <dgm:prSet presAssocID="{B9A1F181-8AC8-471A-8091-004BBC390940}" presName="sibTrans" presStyleCnt="0"/>
      <dgm:spPr/>
    </dgm:pt>
    <dgm:pt modelId="{DE1947E7-C36A-42C9-BD1D-3972729E1EF6}" type="pres">
      <dgm:prSet presAssocID="{5FE0D2E8-ECB9-453E-85DB-0BB566B6AEB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8975D-99FE-48DB-809D-12B75720335A}" type="pres">
      <dgm:prSet presAssocID="{B323660E-0749-4CAA-AB68-937503131DCF}" presName="sibTrans" presStyleCnt="0"/>
      <dgm:spPr/>
    </dgm:pt>
    <dgm:pt modelId="{646AB911-D3A0-43CC-B8A4-56E84E1819CA}" type="pres">
      <dgm:prSet presAssocID="{33D5476C-886C-4C12-9B73-1562148CA92C}" presName="node" presStyleLbl="node1" presStyleIdx="7" presStyleCnt="8" custLinFactNeighborX="-3622" custLinFactNeighborY="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9328B-7248-4844-B55B-9BF20B612B94}" type="presOf" srcId="{5FE0D2E8-ECB9-453E-85DB-0BB566B6AEBE}" destId="{DE1947E7-C36A-42C9-BD1D-3972729E1EF6}" srcOrd="0" destOrd="0" presId="urn:microsoft.com/office/officeart/2005/8/layout/default"/>
    <dgm:cxn modelId="{D45AD68A-51D6-4219-8436-220906530E61}" type="presOf" srcId="{33D5476C-886C-4C12-9B73-1562148CA92C}" destId="{646AB911-D3A0-43CC-B8A4-56E84E1819CA}" srcOrd="0" destOrd="0" presId="urn:microsoft.com/office/officeart/2005/8/layout/default"/>
    <dgm:cxn modelId="{6DF5574A-DCB0-40D7-AF2B-C322ADDBA402}" srcId="{D5598783-AA66-46A6-B6C3-E357E8D560E1}" destId="{6D797A9B-14DB-4327-A4F5-A1F0FC2474F8}" srcOrd="2" destOrd="0" parTransId="{3E5A5F15-024F-4094-84F1-03434FF6819B}" sibTransId="{C167A817-9301-4D00-B372-71A4FE515F71}"/>
    <dgm:cxn modelId="{C386EDB0-8FC6-42C9-AA97-66D6E37D3DF3}" srcId="{D5598783-AA66-46A6-B6C3-E357E8D560E1}" destId="{AA34764A-3350-4767-85DF-10EBE3CEED08}" srcOrd="5" destOrd="0" parTransId="{E4459A50-BE0E-412A-B3E9-B29835D627D6}" sibTransId="{B9A1F181-8AC8-471A-8091-004BBC390940}"/>
    <dgm:cxn modelId="{7E1CE5FA-A9EE-4E4B-9113-86FCD4DD5AB2}" srcId="{D5598783-AA66-46A6-B6C3-E357E8D560E1}" destId="{B08561F8-4DBA-4DBC-8738-13A0D6758C60}" srcOrd="0" destOrd="0" parTransId="{E13ADCDB-04E4-4856-AA26-146FDC4C52E8}" sibTransId="{299F69A3-2B1F-43A1-9A2C-73FB87E5F666}"/>
    <dgm:cxn modelId="{AE6ED6E9-B555-4AE2-A03F-2443C35FA135}" srcId="{D5598783-AA66-46A6-B6C3-E357E8D560E1}" destId="{D9EFD860-69CF-423C-89C8-03A2036292BA}" srcOrd="3" destOrd="0" parTransId="{A9CBE399-CCCC-4032-96F4-5D48C8AC9315}" sibTransId="{CCB94B24-92AF-4A24-B418-9102B9F41E3C}"/>
    <dgm:cxn modelId="{D7AAD491-6352-4F2B-879B-79F71D86042D}" srcId="{D5598783-AA66-46A6-B6C3-E357E8D560E1}" destId="{B0E2C025-F5E9-46EE-9652-F29809292658}" srcOrd="4" destOrd="0" parTransId="{87E38808-76ED-4E29-9F60-E1EA1E6197EC}" sibTransId="{C1E6D5BB-C8A4-4561-8CF0-DC615D138385}"/>
    <dgm:cxn modelId="{2B36D2DD-5B63-4371-98CD-1CB15129A319}" srcId="{D5598783-AA66-46A6-B6C3-E357E8D560E1}" destId="{5FE0D2E8-ECB9-453E-85DB-0BB566B6AEBE}" srcOrd="6" destOrd="0" parTransId="{B2157F0D-38F3-4387-9834-11C04A3E721C}" sibTransId="{B323660E-0749-4CAA-AB68-937503131DCF}"/>
    <dgm:cxn modelId="{30739CD5-3AA9-41BC-B75F-BE50FA30D462}" srcId="{D5598783-AA66-46A6-B6C3-E357E8D560E1}" destId="{33D5476C-886C-4C12-9B73-1562148CA92C}" srcOrd="7" destOrd="0" parTransId="{F840CF8F-92E6-4C32-B256-7F32EF9D7A0D}" sibTransId="{DB7F98F6-ECDD-4A77-87AB-5D4BD681A4C3}"/>
    <dgm:cxn modelId="{17AB93A0-E2EA-43BE-9529-C6C6896EDE00}" type="presOf" srcId="{6D797A9B-14DB-4327-A4F5-A1F0FC2474F8}" destId="{422D9CA6-2899-4D9F-943E-1E6618FA095B}" srcOrd="0" destOrd="0" presId="urn:microsoft.com/office/officeart/2005/8/layout/default"/>
    <dgm:cxn modelId="{46A62424-891E-439E-8B03-975B097BB612}" srcId="{D5598783-AA66-46A6-B6C3-E357E8D560E1}" destId="{A6EDA22B-FA38-4FE6-A3D0-A01B7B78CDB4}" srcOrd="1" destOrd="0" parTransId="{8E95F2A1-0208-4E30-8A93-59A1AC3AB9F7}" sibTransId="{4789BE15-C170-4980-B07A-7F6717177A14}"/>
    <dgm:cxn modelId="{15D9C138-07EE-4490-84C9-8AE4DEBCCB95}" type="presOf" srcId="{B0E2C025-F5E9-46EE-9652-F29809292658}" destId="{AA0C8C1C-0084-4D49-98A7-729A97392A3B}" srcOrd="0" destOrd="0" presId="urn:microsoft.com/office/officeart/2005/8/layout/default"/>
    <dgm:cxn modelId="{E8F0ECC8-0563-43CB-B133-78E2BD8DBD8A}" type="presOf" srcId="{D5598783-AA66-46A6-B6C3-E357E8D560E1}" destId="{A9B1042F-709A-47DF-B608-29DACE41A724}" srcOrd="0" destOrd="0" presId="urn:microsoft.com/office/officeart/2005/8/layout/default"/>
    <dgm:cxn modelId="{84C8D219-13E1-4136-A212-49EEF145A727}" type="presOf" srcId="{D9EFD860-69CF-423C-89C8-03A2036292BA}" destId="{B104C283-9925-4797-A207-A5287660E547}" srcOrd="0" destOrd="0" presId="urn:microsoft.com/office/officeart/2005/8/layout/default"/>
    <dgm:cxn modelId="{19D6DCFE-6320-474A-8090-C44C8FBB4D1F}" type="presOf" srcId="{AA34764A-3350-4767-85DF-10EBE3CEED08}" destId="{D7BF2C08-8E5C-4418-92FA-4C294A2F03E5}" srcOrd="0" destOrd="0" presId="urn:microsoft.com/office/officeart/2005/8/layout/default"/>
    <dgm:cxn modelId="{B1AD2FAA-1F13-43EF-8209-6D6DD89D1CBE}" type="presOf" srcId="{A6EDA22B-FA38-4FE6-A3D0-A01B7B78CDB4}" destId="{B39EA9CF-7224-48B5-9217-C5503C7C6419}" srcOrd="0" destOrd="0" presId="urn:microsoft.com/office/officeart/2005/8/layout/default"/>
    <dgm:cxn modelId="{97501A22-CF93-404E-8A6F-B397F3439D53}" type="presOf" srcId="{B08561F8-4DBA-4DBC-8738-13A0D6758C60}" destId="{D1425E0F-C313-48C3-BB01-3BBB16876127}" srcOrd="0" destOrd="0" presId="urn:microsoft.com/office/officeart/2005/8/layout/default"/>
    <dgm:cxn modelId="{64A879D7-058E-42D6-BC90-96022518A026}" type="presParOf" srcId="{A9B1042F-709A-47DF-B608-29DACE41A724}" destId="{D1425E0F-C313-48C3-BB01-3BBB16876127}" srcOrd="0" destOrd="0" presId="urn:microsoft.com/office/officeart/2005/8/layout/default"/>
    <dgm:cxn modelId="{0986C374-2645-4370-B777-3B5CCEAD4858}" type="presParOf" srcId="{A9B1042F-709A-47DF-B608-29DACE41A724}" destId="{329DFF40-A543-495C-B682-0ED6A4E3A90D}" srcOrd="1" destOrd="0" presId="urn:microsoft.com/office/officeart/2005/8/layout/default"/>
    <dgm:cxn modelId="{D8C56766-63F7-45F8-837C-278CE6F6A1FD}" type="presParOf" srcId="{A9B1042F-709A-47DF-B608-29DACE41A724}" destId="{B39EA9CF-7224-48B5-9217-C5503C7C6419}" srcOrd="2" destOrd="0" presId="urn:microsoft.com/office/officeart/2005/8/layout/default"/>
    <dgm:cxn modelId="{2F80FE9B-BAEE-4E07-9AD5-BDC2A3706FA5}" type="presParOf" srcId="{A9B1042F-709A-47DF-B608-29DACE41A724}" destId="{68081C72-188A-4010-A68E-7D115D5E2C06}" srcOrd="3" destOrd="0" presId="urn:microsoft.com/office/officeart/2005/8/layout/default"/>
    <dgm:cxn modelId="{08FCFADA-3992-451C-9C09-4EBDC17D1E92}" type="presParOf" srcId="{A9B1042F-709A-47DF-B608-29DACE41A724}" destId="{422D9CA6-2899-4D9F-943E-1E6618FA095B}" srcOrd="4" destOrd="0" presId="urn:microsoft.com/office/officeart/2005/8/layout/default"/>
    <dgm:cxn modelId="{ACA71239-D03B-4B7D-B771-8857CE3E0498}" type="presParOf" srcId="{A9B1042F-709A-47DF-B608-29DACE41A724}" destId="{BEF282F8-2E03-443A-982A-C5C58BDFABD4}" srcOrd="5" destOrd="0" presId="urn:microsoft.com/office/officeart/2005/8/layout/default"/>
    <dgm:cxn modelId="{DF9394B5-93B7-4773-9F60-F393708C9BAC}" type="presParOf" srcId="{A9B1042F-709A-47DF-B608-29DACE41A724}" destId="{B104C283-9925-4797-A207-A5287660E547}" srcOrd="6" destOrd="0" presId="urn:microsoft.com/office/officeart/2005/8/layout/default"/>
    <dgm:cxn modelId="{2632097D-AF09-4F87-88FD-5900B37CCC5B}" type="presParOf" srcId="{A9B1042F-709A-47DF-B608-29DACE41A724}" destId="{6BA6CB64-2A39-4B06-BDD2-A97F07CCF3B9}" srcOrd="7" destOrd="0" presId="urn:microsoft.com/office/officeart/2005/8/layout/default"/>
    <dgm:cxn modelId="{E72745D5-C6A0-44FA-A257-42B43198AE6C}" type="presParOf" srcId="{A9B1042F-709A-47DF-B608-29DACE41A724}" destId="{AA0C8C1C-0084-4D49-98A7-729A97392A3B}" srcOrd="8" destOrd="0" presId="urn:microsoft.com/office/officeart/2005/8/layout/default"/>
    <dgm:cxn modelId="{6B0EAC77-20AC-4FEF-A01C-67AB9718A7B6}" type="presParOf" srcId="{A9B1042F-709A-47DF-B608-29DACE41A724}" destId="{14244DE0-3DE3-41B4-A454-E96B80ACA1D5}" srcOrd="9" destOrd="0" presId="urn:microsoft.com/office/officeart/2005/8/layout/default"/>
    <dgm:cxn modelId="{36310E8A-4E69-4EB5-A310-D270DFCDD8B9}" type="presParOf" srcId="{A9B1042F-709A-47DF-B608-29DACE41A724}" destId="{D7BF2C08-8E5C-4418-92FA-4C294A2F03E5}" srcOrd="10" destOrd="0" presId="urn:microsoft.com/office/officeart/2005/8/layout/default"/>
    <dgm:cxn modelId="{972F6974-C4CA-4569-B416-2BBCCD3FD235}" type="presParOf" srcId="{A9B1042F-709A-47DF-B608-29DACE41A724}" destId="{F25B5694-CDC2-4665-AFE5-4DB18697CF11}" srcOrd="11" destOrd="0" presId="urn:microsoft.com/office/officeart/2005/8/layout/default"/>
    <dgm:cxn modelId="{5AA11ECC-3DE9-45D6-9769-5208C9E6A909}" type="presParOf" srcId="{A9B1042F-709A-47DF-B608-29DACE41A724}" destId="{DE1947E7-C36A-42C9-BD1D-3972729E1EF6}" srcOrd="12" destOrd="0" presId="urn:microsoft.com/office/officeart/2005/8/layout/default"/>
    <dgm:cxn modelId="{04626DA0-D50A-4795-97B7-21D14AC0BBA0}" type="presParOf" srcId="{A9B1042F-709A-47DF-B608-29DACE41A724}" destId="{0CA8975D-99FE-48DB-809D-12B75720335A}" srcOrd="13" destOrd="0" presId="urn:microsoft.com/office/officeart/2005/8/layout/default"/>
    <dgm:cxn modelId="{613B1AF9-165E-46A2-BEF5-1CD5AE96DE6D}" type="presParOf" srcId="{A9B1042F-709A-47DF-B608-29DACE41A724}" destId="{646AB911-D3A0-43CC-B8A4-56E84E1819CA}" srcOrd="14" destOrd="0" presId="urn:microsoft.com/office/officeart/2005/8/layout/default"/>
  </dgm:cxnLst>
  <dgm:bg/>
  <dgm:whole>
    <a:ln w="3810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8881C-6E0E-4834-86B2-0F5E7205E50C}">
      <dsp:nvSpPr>
        <dsp:cNvPr id="0" name=""/>
        <dsp:cNvSpPr/>
      </dsp:nvSpPr>
      <dsp:spPr>
        <a:xfrm>
          <a:off x="788519" y="1224137"/>
          <a:ext cx="7351953" cy="4054690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800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/>
            <a:t>Областная целевая программа «Семья и дети Ярославии» на 2016 – 2020 годы</a:t>
          </a:r>
          <a:endParaRPr lang="ru-RU" sz="2400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Концепция семейной политики Ярославской области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на период до 2025 года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Концепция демографической политики Ярославской области на период до 2025 года</a:t>
          </a:r>
        </a:p>
      </dsp:txBody>
      <dsp:txXfrm>
        <a:off x="788519" y="1224137"/>
        <a:ext cx="7351953" cy="40546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41621-A398-4AC8-899C-3D764D64AB55}">
      <dsp:nvSpPr>
        <dsp:cNvPr id="0" name=""/>
        <dsp:cNvSpPr/>
      </dsp:nvSpPr>
      <dsp:spPr>
        <a:xfrm>
          <a:off x="755470" y="218184"/>
          <a:ext cx="6856701" cy="6065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  <a:cs typeface="Times New Roman" panose="02020603050405020304" pitchFamily="18" charset="0"/>
            </a:rPr>
            <a:t>Национальный проект «Демография»</a:t>
          </a:r>
          <a:endParaRPr lang="ru-RU" sz="1800" b="1" kern="1200" dirty="0">
            <a:latin typeface="+mj-lt"/>
            <a:cs typeface="Times New Roman" panose="02020603050405020304" pitchFamily="18" charset="0"/>
          </a:endParaRPr>
        </a:p>
      </dsp:txBody>
      <dsp:txXfrm>
        <a:off x="785079" y="247793"/>
        <a:ext cx="6797483" cy="547321"/>
      </dsp:txXfrm>
    </dsp:sp>
    <dsp:sp modelId="{F4B21E13-A70F-49F0-BA78-C0BF2B9528C1}">
      <dsp:nvSpPr>
        <dsp:cNvPr id="0" name=""/>
        <dsp:cNvSpPr/>
      </dsp:nvSpPr>
      <dsp:spPr>
        <a:xfrm>
          <a:off x="0" y="990920"/>
          <a:ext cx="8496944" cy="212011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 региональных проектов</a:t>
          </a:r>
          <a:r>
            <a:rPr lang="ru-RU" sz="1600" kern="1200" dirty="0" smtClean="0"/>
            <a:t>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/>
            <a:t>- «Финансовая поддержка семей при рождении детей»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/>
            <a:t>- «Содействие занятости женщин – создание условий дошкольного образования для детей в возрасте до трех лет»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/>
            <a:t>- «Старшее поколение»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/>
            <a:t>- «Укрепление общественного здоровья»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/>
            <a:t>- «Спорт – норма жизни»  </a:t>
          </a:r>
          <a:endParaRPr lang="ru-RU" sz="1600" i="0" kern="1200" dirty="0"/>
        </a:p>
      </dsp:txBody>
      <dsp:txXfrm>
        <a:off x="103495" y="1094415"/>
        <a:ext cx="8289954" cy="1913120"/>
      </dsp:txXfrm>
    </dsp:sp>
    <dsp:sp modelId="{3D212DF1-F025-4FEE-8C21-A8ED3549A6F4}">
      <dsp:nvSpPr>
        <dsp:cNvPr id="0" name=""/>
        <dsp:cNvSpPr/>
      </dsp:nvSpPr>
      <dsp:spPr>
        <a:xfrm>
          <a:off x="0" y="3243479"/>
          <a:ext cx="8496944" cy="174137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/>
            <a:t>Целевые показатели в рамках национального проекта «Демография»: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/>
            <a:t>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/>
            <a:t>- суммарный коэффициент рождаемости - 1,643 (среднее число детей, рождённых одной женщиной за её жизнь);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/>
            <a:t>- обращаемость в медицинские организации по вопросам здорового образа жизни - 170,0 тысяч человек;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i="0" kern="1200" dirty="0" smtClean="0"/>
            <a:t>- доля граждан, систематически занимающихся физической культурой и спортом - 55 %.</a:t>
          </a:r>
          <a:endParaRPr lang="ru-RU" sz="1600" i="0" kern="1200" dirty="0"/>
        </a:p>
      </dsp:txBody>
      <dsp:txXfrm>
        <a:off x="85007" y="3328486"/>
        <a:ext cx="8326930" cy="1571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B759E-AA47-45DD-ACD0-BF34EBABD950}">
      <dsp:nvSpPr>
        <dsp:cNvPr id="0" name=""/>
        <dsp:cNvSpPr/>
      </dsp:nvSpPr>
      <dsp:spPr>
        <a:xfrm>
          <a:off x="0" y="593"/>
          <a:ext cx="8352928" cy="58990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rPr>
            <a:t>Указ Президента Российской Федерации от 29 мая 2017 года № 240 «Об объявлении в Российской Федерации Десятилетия детства»</a:t>
          </a:r>
          <a:endParaRPr lang="ru-RU" sz="1600" kern="1200" dirty="0"/>
        </a:p>
      </dsp:txBody>
      <dsp:txXfrm>
        <a:off x="28797" y="29390"/>
        <a:ext cx="8295334" cy="532309"/>
      </dsp:txXfrm>
    </dsp:sp>
    <dsp:sp modelId="{2F8931C8-A656-415C-9913-21A81F94856B}">
      <dsp:nvSpPr>
        <dsp:cNvPr id="0" name=""/>
        <dsp:cNvSpPr/>
      </dsp:nvSpPr>
      <dsp:spPr>
        <a:xfrm>
          <a:off x="0" y="604615"/>
          <a:ext cx="8352928" cy="4723383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Региональный план мероприятий, проводимых в рамках Десятилетия детства,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на 2018 – 2020 годы: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-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b="0" kern="1200" dirty="0" smtClean="0">
              <a:solidFill>
                <a:schemeClr val="tx1"/>
              </a:solidFill>
            </a:rPr>
            <a:t>п</a:t>
          </a:r>
          <a:r>
            <a:rPr lang="ru-RU" sz="1600" kern="1200" dirty="0" smtClean="0">
              <a:solidFill>
                <a:schemeClr val="tx1"/>
              </a:solidFill>
            </a:rPr>
            <a:t>овышение благосостояния семей с детьми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современная инфраструктура детства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обеспечение безопасности детей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здоровый ребенок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всестороннее образование – детям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культурное развитие детей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развитие физкультуры и спорта для детей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безопасный детский отдых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доступный детский туризм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безопасное информационное пространство для детей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 ребенок и его право на семью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-социальная защита детей-инвалидов и детей с ограниченными возможностями здоровья и их интеграция в современное общество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-обеспечение и защита прав и интересов детей 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-качественные детские товары и продукты питания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30577" y="835192"/>
        <a:ext cx="7891774" cy="4262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AE2AA-8466-48D4-A0F9-38BB4412C96E}">
      <dsp:nvSpPr>
        <dsp:cNvPr id="0" name=""/>
        <dsp:cNvSpPr/>
      </dsp:nvSpPr>
      <dsp:spPr>
        <a:xfrm>
          <a:off x="0" y="347020"/>
          <a:ext cx="604867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69BEC-B8DC-4EC8-9E59-53AE0D0ED388}">
      <dsp:nvSpPr>
        <dsp:cNvPr id="0" name=""/>
        <dsp:cNvSpPr/>
      </dsp:nvSpPr>
      <dsp:spPr>
        <a:xfrm>
          <a:off x="291505" y="7539"/>
          <a:ext cx="5755100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качества жизни детей и семей с несовершеннолетними детьми</a:t>
          </a:r>
          <a:endParaRPr lang="ru-RU" sz="1800" kern="1200" dirty="0"/>
        </a:p>
      </dsp:txBody>
      <dsp:txXfrm>
        <a:off x="324649" y="40683"/>
        <a:ext cx="5688812" cy="612672"/>
      </dsp:txXfrm>
    </dsp:sp>
    <dsp:sp modelId="{A3F6FB1C-15E2-4877-9E2E-65CD05228328}">
      <dsp:nvSpPr>
        <dsp:cNvPr id="0" name=""/>
        <dsp:cNvSpPr/>
      </dsp:nvSpPr>
      <dsp:spPr>
        <a:xfrm>
          <a:off x="0" y="1368152"/>
          <a:ext cx="604867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C9064-4525-49E1-A6D9-9A76470C2994}">
      <dsp:nvSpPr>
        <dsp:cNvPr id="0" name=""/>
        <dsp:cNvSpPr/>
      </dsp:nvSpPr>
      <dsp:spPr>
        <a:xfrm>
          <a:off x="298594" y="1050819"/>
          <a:ext cx="5744341" cy="67896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Укрепление в обществе ценностей семьи, ребенка, ответственного </a:t>
          </a:r>
          <a:r>
            <a:rPr lang="ru-RU" sz="1800" kern="1200" dirty="0" err="1" smtClean="0"/>
            <a:t>родительства</a:t>
          </a:r>
          <a:endParaRPr lang="ru-RU" sz="1800" kern="1200" dirty="0"/>
        </a:p>
      </dsp:txBody>
      <dsp:txXfrm>
        <a:off x="331738" y="1083963"/>
        <a:ext cx="5678053" cy="612672"/>
      </dsp:txXfrm>
    </dsp:sp>
    <dsp:sp modelId="{357B151B-D498-4CB3-AC64-2191587E8747}">
      <dsp:nvSpPr>
        <dsp:cNvPr id="0" name=""/>
        <dsp:cNvSpPr/>
      </dsp:nvSpPr>
      <dsp:spPr>
        <a:xfrm>
          <a:off x="0" y="2448272"/>
          <a:ext cx="604867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778AC-DA87-48F2-BE3C-1CF0016D6805}">
      <dsp:nvSpPr>
        <dsp:cNvPr id="0" name=""/>
        <dsp:cNvSpPr/>
      </dsp:nvSpPr>
      <dsp:spPr>
        <a:xfrm>
          <a:off x="287961" y="2094100"/>
          <a:ext cx="5759227" cy="67896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и обеспечение системы профилактики семейного неблагополучия и социального сиротства</a:t>
          </a:r>
          <a:endParaRPr lang="ru-RU" sz="1800" kern="1200" dirty="0"/>
        </a:p>
      </dsp:txBody>
      <dsp:txXfrm>
        <a:off x="321105" y="2127244"/>
        <a:ext cx="5692939" cy="612672"/>
      </dsp:txXfrm>
    </dsp:sp>
    <dsp:sp modelId="{9D6625B2-FE2C-47B7-BAB0-067652D06C69}">
      <dsp:nvSpPr>
        <dsp:cNvPr id="0" name=""/>
        <dsp:cNvSpPr/>
      </dsp:nvSpPr>
      <dsp:spPr>
        <a:xfrm>
          <a:off x="0" y="3476860"/>
          <a:ext cx="604867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D0C19-1BA8-45F9-9B6B-6D825811B106}">
      <dsp:nvSpPr>
        <dsp:cNvPr id="0" name=""/>
        <dsp:cNvSpPr/>
      </dsp:nvSpPr>
      <dsp:spPr>
        <a:xfrm>
          <a:off x="300070" y="3137380"/>
          <a:ext cx="5745696" cy="6789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Организация отдыха и оздоровления детей</a:t>
          </a:r>
          <a:endParaRPr lang="ru-RU" sz="1800" kern="1200" dirty="0"/>
        </a:p>
      </dsp:txBody>
      <dsp:txXfrm>
        <a:off x="333214" y="3170524"/>
        <a:ext cx="5679408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D658F-92B5-490B-B9FB-385134DD8AD0}">
      <dsp:nvSpPr>
        <dsp:cNvPr id="0" name=""/>
        <dsp:cNvSpPr/>
      </dsp:nvSpPr>
      <dsp:spPr>
        <a:xfrm>
          <a:off x="5585" y="727815"/>
          <a:ext cx="2435122" cy="28648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91112-F848-43B7-B5E5-D041F003DDBE}">
      <dsp:nvSpPr>
        <dsp:cNvPr id="0" name=""/>
        <dsp:cNvSpPr/>
      </dsp:nvSpPr>
      <dsp:spPr>
        <a:xfrm>
          <a:off x="5061" y="730605"/>
          <a:ext cx="2436171" cy="20857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7357E-99A9-42BB-AAAB-6F562FC50062}">
      <dsp:nvSpPr>
        <dsp:cNvPr id="0" name=""/>
        <dsp:cNvSpPr/>
      </dsp:nvSpPr>
      <dsp:spPr>
        <a:xfrm>
          <a:off x="127341" y="2874996"/>
          <a:ext cx="2191609" cy="64176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Международный день семьи</a:t>
          </a:r>
          <a:endParaRPr lang="ru-RU" sz="2000" kern="1200" dirty="0"/>
        </a:p>
      </dsp:txBody>
      <dsp:txXfrm>
        <a:off x="127341" y="2874996"/>
        <a:ext cx="2191609" cy="641765"/>
      </dsp:txXfrm>
    </dsp:sp>
    <dsp:sp modelId="{411398F5-EFE3-48C5-A088-CA1587E72E82}">
      <dsp:nvSpPr>
        <dsp:cNvPr id="0" name=""/>
        <dsp:cNvSpPr/>
      </dsp:nvSpPr>
      <dsp:spPr>
        <a:xfrm>
          <a:off x="127341" y="2665870"/>
          <a:ext cx="2191609" cy="2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.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127341" y="2665870"/>
        <a:ext cx="2191609" cy="286507"/>
      </dsp:txXfrm>
    </dsp:sp>
    <dsp:sp modelId="{4FB6191E-FA56-4014-80F4-B2D004376BB9}">
      <dsp:nvSpPr>
        <dsp:cNvPr id="0" name=""/>
        <dsp:cNvSpPr/>
      </dsp:nvSpPr>
      <dsp:spPr>
        <a:xfrm>
          <a:off x="3058333" y="610299"/>
          <a:ext cx="2525343" cy="30998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178D5-1451-44F5-8E3F-AE2B98FFF919}">
      <dsp:nvSpPr>
        <dsp:cNvPr id="0" name=""/>
        <dsp:cNvSpPr/>
      </dsp:nvSpPr>
      <dsp:spPr>
        <a:xfrm>
          <a:off x="2963707" y="576065"/>
          <a:ext cx="2613604" cy="22368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C97D1-3950-40ED-9151-1F34F6AB404E}">
      <dsp:nvSpPr>
        <dsp:cNvPr id="0" name=""/>
        <dsp:cNvSpPr/>
      </dsp:nvSpPr>
      <dsp:spPr>
        <a:xfrm>
          <a:off x="3034343" y="2875054"/>
          <a:ext cx="2560567" cy="70439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Международный день защиты детей</a:t>
          </a:r>
          <a:endParaRPr lang="ru-RU" sz="2000" kern="1200" dirty="0"/>
        </a:p>
      </dsp:txBody>
      <dsp:txXfrm>
        <a:off x="3034343" y="2875054"/>
        <a:ext cx="2560567" cy="704394"/>
      </dsp:txXfrm>
    </dsp:sp>
    <dsp:sp modelId="{D3D01E97-174D-4740-A051-D473162258E2}">
      <dsp:nvSpPr>
        <dsp:cNvPr id="0" name=""/>
        <dsp:cNvSpPr/>
      </dsp:nvSpPr>
      <dsp:spPr>
        <a:xfrm>
          <a:off x="3225199" y="2650213"/>
          <a:ext cx="2191609" cy="2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.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3225199" y="2650213"/>
        <a:ext cx="2191609" cy="286507"/>
      </dsp:txXfrm>
    </dsp:sp>
    <dsp:sp modelId="{3C9F8E3B-EC1F-4F87-9FC7-DD7BD2BE029A}">
      <dsp:nvSpPr>
        <dsp:cNvPr id="0" name=""/>
        <dsp:cNvSpPr/>
      </dsp:nvSpPr>
      <dsp:spPr>
        <a:xfrm>
          <a:off x="6200776" y="727815"/>
          <a:ext cx="2435122" cy="28648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CA8C-D74B-4EDC-9F7E-A9C76D430366}">
      <dsp:nvSpPr>
        <dsp:cNvPr id="0" name=""/>
        <dsp:cNvSpPr/>
      </dsp:nvSpPr>
      <dsp:spPr>
        <a:xfrm>
          <a:off x="6220765" y="864093"/>
          <a:ext cx="2420194" cy="2089949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6" b="-149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0FDC4-2DCC-482B-A1BA-8583184AB6D3}">
      <dsp:nvSpPr>
        <dsp:cNvPr id="0" name=""/>
        <dsp:cNvSpPr/>
      </dsp:nvSpPr>
      <dsp:spPr>
        <a:xfrm>
          <a:off x="6338970" y="3024336"/>
          <a:ext cx="2191609" cy="48700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День матери</a:t>
          </a:r>
          <a:endParaRPr lang="ru-RU" sz="2400" kern="1200" dirty="0"/>
        </a:p>
      </dsp:txBody>
      <dsp:txXfrm>
        <a:off x="6338970" y="3024336"/>
        <a:ext cx="2191609" cy="487001"/>
      </dsp:txXfrm>
    </dsp:sp>
    <dsp:sp modelId="{DBB4933B-978E-47AB-81B1-09C2B6CB21D2}">
      <dsp:nvSpPr>
        <dsp:cNvPr id="0" name=""/>
        <dsp:cNvSpPr/>
      </dsp:nvSpPr>
      <dsp:spPr>
        <a:xfrm>
          <a:off x="6322532" y="2704561"/>
          <a:ext cx="2191609" cy="2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.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6322532" y="2704561"/>
        <a:ext cx="2191609" cy="286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A985-4BF9-4D92-BB68-D36DD7BF6EB1}">
      <dsp:nvSpPr>
        <dsp:cNvPr id="0" name=""/>
        <dsp:cNvSpPr/>
      </dsp:nvSpPr>
      <dsp:spPr>
        <a:xfrm>
          <a:off x="71994" y="360032"/>
          <a:ext cx="4250862" cy="255051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/>
            <a:t>Семьи, нуждающиеся в государственной поддержке в связи с трудной жизненной ситуацией.  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/>
            <a:t>338 семей ,в них 766 детей </a:t>
          </a:r>
        </a:p>
      </dsp:txBody>
      <dsp:txXfrm>
        <a:off x="71994" y="360032"/>
        <a:ext cx="4250862" cy="2550517"/>
      </dsp:txXfrm>
    </dsp:sp>
    <dsp:sp modelId="{36A7CB33-C5FE-4B5D-9088-5F67E71A68A1}">
      <dsp:nvSpPr>
        <dsp:cNvPr id="0" name=""/>
        <dsp:cNvSpPr/>
      </dsp:nvSpPr>
      <dsp:spPr>
        <a:xfrm>
          <a:off x="4497950" y="360032"/>
          <a:ext cx="4250862" cy="255051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/>
            <a:t>Семьи, находящиеся </a:t>
          </a:r>
          <a:br>
            <a:rPr lang="ru-RU" sz="2600" b="0" kern="1200" dirty="0" smtClean="0"/>
          </a:br>
          <a:r>
            <a:rPr lang="ru-RU" sz="2600" b="0" kern="1200" dirty="0" smtClean="0"/>
            <a:t>в социально опасном положении.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kern="1200" dirty="0" smtClean="0"/>
            <a:t>548 семей,  в них 1017 детей</a:t>
          </a:r>
        </a:p>
      </dsp:txBody>
      <dsp:txXfrm>
        <a:off x="4497950" y="360032"/>
        <a:ext cx="4250862" cy="25505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8696D-7BC4-4904-9876-8148B94ADB1D}">
      <dsp:nvSpPr>
        <dsp:cNvPr id="0" name=""/>
        <dsp:cNvSpPr/>
      </dsp:nvSpPr>
      <dsp:spPr>
        <a:xfrm>
          <a:off x="0" y="501710"/>
          <a:ext cx="2790309" cy="167418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социально-бытовые проблемы семьи, низкий материальный достаток</a:t>
          </a:r>
          <a:endParaRPr lang="ru-RU" sz="2100" kern="1200" dirty="0"/>
        </a:p>
      </dsp:txBody>
      <dsp:txXfrm>
        <a:off x="0" y="501710"/>
        <a:ext cx="2790309" cy="1674186"/>
      </dsp:txXfrm>
    </dsp:sp>
    <dsp:sp modelId="{82D2B7CC-2854-4E72-A502-3BE419C60056}">
      <dsp:nvSpPr>
        <dsp:cNvPr id="0" name=""/>
        <dsp:cNvSpPr/>
      </dsp:nvSpPr>
      <dsp:spPr>
        <a:xfrm>
          <a:off x="3069341" y="501710"/>
          <a:ext cx="2790309" cy="167418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неисполнение  родителями обязанностей по воспитанию и содержанию детей</a:t>
          </a:r>
          <a:endParaRPr lang="ru-RU" sz="2100" kern="1200" dirty="0"/>
        </a:p>
      </dsp:txBody>
      <dsp:txXfrm>
        <a:off x="3069341" y="501710"/>
        <a:ext cx="2790309" cy="1674186"/>
      </dsp:txXfrm>
    </dsp:sp>
    <dsp:sp modelId="{1A9B3C20-2F6D-46E2-B1AF-CF4E8109C886}">
      <dsp:nvSpPr>
        <dsp:cNvPr id="0" name=""/>
        <dsp:cNvSpPr/>
      </dsp:nvSpPr>
      <dsp:spPr>
        <a:xfrm>
          <a:off x="6138681" y="501710"/>
          <a:ext cx="2790309" cy="167418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злоупотребление родителей спиртными напитками</a:t>
          </a:r>
          <a:endParaRPr lang="ru-RU" sz="2100" kern="1200" dirty="0"/>
        </a:p>
      </dsp:txBody>
      <dsp:txXfrm>
        <a:off x="6138681" y="501710"/>
        <a:ext cx="2790309" cy="1674186"/>
      </dsp:txXfrm>
    </dsp:sp>
    <dsp:sp modelId="{EB412D47-693D-440E-A0FE-E0ABC7D36B8D}">
      <dsp:nvSpPr>
        <dsp:cNvPr id="0" name=""/>
        <dsp:cNvSpPr/>
      </dsp:nvSpPr>
      <dsp:spPr>
        <a:xfrm>
          <a:off x="0" y="2454927"/>
          <a:ext cx="2790309" cy="167418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педагогическая некомпетентность родителей</a:t>
          </a:r>
          <a:endParaRPr lang="ru-RU" sz="2100" kern="1200" dirty="0"/>
        </a:p>
      </dsp:txBody>
      <dsp:txXfrm>
        <a:off x="0" y="2454927"/>
        <a:ext cx="2790309" cy="1674186"/>
      </dsp:txXfrm>
    </dsp:sp>
    <dsp:sp modelId="{61517677-B05F-4413-AD42-D57EEF89C280}">
      <dsp:nvSpPr>
        <dsp:cNvPr id="0" name=""/>
        <dsp:cNvSpPr/>
      </dsp:nvSpPr>
      <dsp:spPr>
        <a:xfrm>
          <a:off x="3069341" y="2454927"/>
          <a:ext cx="2790309" cy="167418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отсутствие работы в отдаленных районах области</a:t>
          </a:r>
          <a:endParaRPr lang="ru-RU" sz="2100" kern="1200" dirty="0"/>
        </a:p>
      </dsp:txBody>
      <dsp:txXfrm>
        <a:off x="3069341" y="2454927"/>
        <a:ext cx="2790309" cy="1674186"/>
      </dsp:txXfrm>
    </dsp:sp>
    <dsp:sp modelId="{5F9200E8-E3CA-4EB5-8B9D-7B93C0DDAA57}">
      <dsp:nvSpPr>
        <dsp:cNvPr id="0" name=""/>
        <dsp:cNvSpPr/>
      </dsp:nvSpPr>
      <dsp:spPr>
        <a:xfrm>
          <a:off x="6138681" y="2454927"/>
          <a:ext cx="2790309" cy="167418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- болезнь родителей или детей</a:t>
          </a:r>
          <a:endParaRPr lang="ru-RU" sz="2100" kern="1200" dirty="0"/>
        </a:p>
      </dsp:txBody>
      <dsp:txXfrm>
        <a:off x="6138681" y="2454927"/>
        <a:ext cx="2790309" cy="1674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6F536-4E32-42A8-A270-6C430C72E246}">
      <dsp:nvSpPr>
        <dsp:cNvPr id="0" name=""/>
        <dsp:cNvSpPr/>
      </dsp:nvSpPr>
      <dsp:spPr>
        <a:xfrm>
          <a:off x="1095196" y="328802"/>
          <a:ext cx="2105812" cy="12634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оказание материальной, вещевой, продуктовой помощи</a:t>
          </a:r>
          <a:endParaRPr lang="ru-RU" sz="1500" kern="1200" dirty="0"/>
        </a:p>
      </dsp:txBody>
      <dsp:txXfrm>
        <a:off x="1095196" y="328802"/>
        <a:ext cx="2105812" cy="1263487"/>
      </dsp:txXfrm>
    </dsp:sp>
    <dsp:sp modelId="{DAA8CF60-3C63-46CA-94F5-0A8888784021}">
      <dsp:nvSpPr>
        <dsp:cNvPr id="0" name=""/>
        <dsp:cNvSpPr/>
      </dsp:nvSpPr>
      <dsp:spPr>
        <a:xfrm>
          <a:off x="3321082" y="352202"/>
          <a:ext cx="2105812" cy="12634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986"/>
                <a:satOff val="-447"/>
                <a:lumOff val="2853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986"/>
                <a:satOff val="-447"/>
                <a:lumOff val="2853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986"/>
                <a:satOff val="-447"/>
                <a:lumOff val="28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оформление социальных пособий      и выплат</a:t>
          </a:r>
          <a:endParaRPr lang="ru-RU" sz="1500" kern="1200" dirty="0"/>
        </a:p>
      </dsp:txBody>
      <dsp:txXfrm>
        <a:off x="3321082" y="352202"/>
        <a:ext cx="2105812" cy="1263487"/>
      </dsp:txXfrm>
    </dsp:sp>
    <dsp:sp modelId="{7FD36A9E-9DE0-4FD5-9B13-2DA2603A1D0E}">
      <dsp:nvSpPr>
        <dsp:cNvPr id="0" name=""/>
        <dsp:cNvSpPr/>
      </dsp:nvSpPr>
      <dsp:spPr>
        <a:xfrm>
          <a:off x="5727983" y="328802"/>
          <a:ext cx="2105812" cy="12634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7972"/>
                <a:satOff val="-894"/>
                <a:lumOff val="5707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972"/>
                <a:satOff val="-894"/>
                <a:lumOff val="5707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972"/>
                <a:satOff val="-894"/>
                <a:lumOff val="57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содействие в трудоустройстве,  постановке на учет в центре занятости населения</a:t>
          </a:r>
          <a:endParaRPr lang="ru-RU" sz="1500" kern="1200" dirty="0"/>
        </a:p>
      </dsp:txBody>
      <dsp:txXfrm>
        <a:off x="5727983" y="328802"/>
        <a:ext cx="2105812" cy="1263487"/>
      </dsp:txXfrm>
    </dsp:sp>
    <dsp:sp modelId="{66658D49-A177-4AA7-8060-D243F41BC170}">
      <dsp:nvSpPr>
        <dsp:cNvPr id="0" name=""/>
        <dsp:cNvSpPr/>
      </dsp:nvSpPr>
      <dsp:spPr>
        <a:xfrm>
          <a:off x="1095196" y="1802871"/>
          <a:ext cx="2105812" cy="12634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амбулаторное и диспансерное лечение детей</a:t>
          </a:r>
          <a:endParaRPr lang="ru-RU" sz="1500" kern="1200" dirty="0"/>
        </a:p>
      </dsp:txBody>
      <dsp:txXfrm>
        <a:off x="1095196" y="1802871"/>
        <a:ext cx="2105812" cy="1263487"/>
      </dsp:txXfrm>
    </dsp:sp>
    <dsp:sp modelId="{829D1E32-DCFC-46FC-9CBC-7480F59BB3D2}">
      <dsp:nvSpPr>
        <dsp:cNvPr id="0" name=""/>
        <dsp:cNvSpPr/>
      </dsp:nvSpPr>
      <dsp:spPr>
        <a:xfrm>
          <a:off x="3411589" y="1802871"/>
          <a:ext cx="2105812" cy="12634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5943"/>
                <a:satOff val="-1788"/>
                <a:lumOff val="11413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5943"/>
                <a:satOff val="-1788"/>
                <a:lumOff val="11413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5943"/>
                <a:satOff val="-1788"/>
                <a:lumOff val="1141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лечение и профилактика алкогольной зависимости                    у родителей</a:t>
          </a:r>
          <a:endParaRPr lang="ru-RU" sz="1500" kern="1200" dirty="0"/>
        </a:p>
      </dsp:txBody>
      <dsp:txXfrm>
        <a:off x="3411589" y="1802871"/>
        <a:ext cx="2105812" cy="1263487"/>
      </dsp:txXfrm>
    </dsp:sp>
    <dsp:sp modelId="{703B0FFA-6BDA-401F-8F5F-18D0E9EC0C4E}">
      <dsp:nvSpPr>
        <dsp:cNvPr id="0" name=""/>
        <dsp:cNvSpPr/>
      </dsp:nvSpPr>
      <dsp:spPr>
        <a:xfrm>
          <a:off x="5727983" y="1802871"/>
          <a:ext cx="2105812" cy="12634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9929"/>
                <a:satOff val="-2236"/>
                <a:lumOff val="14267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9929"/>
                <a:satOff val="-2236"/>
                <a:lumOff val="14267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9929"/>
                <a:satOff val="-2236"/>
                <a:lumOff val="142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формирование педагогической состоятельности родителей</a:t>
          </a:r>
          <a:endParaRPr lang="ru-RU" sz="1500" kern="1200" dirty="0"/>
        </a:p>
      </dsp:txBody>
      <dsp:txXfrm>
        <a:off x="5727983" y="1802871"/>
        <a:ext cx="2105812" cy="1263487"/>
      </dsp:txXfrm>
    </dsp:sp>
    <dsp:sp modelId="{AE8A8A12-9F68-4ACC-A215-0C1108C90918}">
      <dsp:nvSpPr>
        <dsp:cNvPr id="0" name=""/>
        <dsp:cNvSpPr/>
      </dsp:nvSpPr>
      <dsp:spPr>
        <a:xfrm>
          <a:off x="3501" y="3326600"/>
          <a:ext cx="2105812" cy="12634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повышение уровня правовой грамотности родителей</a:t>
          </a:r>
          <a:endParaRPr lang="ru-RU" sz="1500" kern="1200" dirty="0"/>
        </a:p>
      </dsp:txBody>
      <dsp:txXfrm>
        <a:off x="3501" y="3326600"/>
        <a:ext cx="2105812" cy="1263487"/>
      </dsp:txXfrm>
    </dsp:sp>
    <dsp:sp modelId="{625DDC07-25E1-4EDE-AB54-541493F602EF}">
      <dsp:nvSpPr>
        <dsp:cNvPr id="0" name=""/>
        <dsp:cNvSpPr/>
      </dsp:nvSpPr>
      <dsp:spPr>
        <a:xfrm>
          <a:off x="2319894" y="3276939"/>
          <a:ext cx="2075446" cy="136280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7900"/>
                <a:satOff val="-3130"/>
                <a:lumOff val="19973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7900"/>
                <a:satOff val="-3130"/>
                <a:lumOff val="19973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7900"/>
                <a:satOff val="-3130"/>
                <a:lumOff val="199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i="1" kern="1200" dirty="0" smtClean="0"/>
            <a:t>создание в образовательном учреждении обстановки психологического комфорта и безопасности для обучающегося</a:t>
          </a:r>
          <a:endParaRPr lang="ru-RU" sz="1350" kern="1200" dirty="0"/>
        </a:p>
      </dsp:txBody>
      <dsp:txXfrm>
        <a:off x="2319894" y="3276939"/>
        <a:ext cx="2075446" cy="1362809"/>
      </dsp:txXfrm>
    </dsp:sp>
    <dsp:sp modelId="{36D8739A-8235-456B-AABF-469FE25A8584}">
      <dsp:nvSpPr>
        <dsp:cNvPr id="0" name=""/>
        <dsp:cNvSpPr/>
      </dsp:nvSpPr>
      <dsp:spPr>
        <a:xfrm>
          <a:off x="4605922" y="3276939"/>
          <a:ext cx="2003174" cy="136280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1886"/>
                <a:satOff val="-3577"/>
                <a:lumOff val="22827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1886"/>
                <a:satOff val="-3577"/>
                <a:lumOff val="22827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1886"/>
                <a:satOff val="-3577"/>
                <a:lumOff val="228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/>
            <a:t>оказание помощи в решении личностных проблем и проблем социализации, в построении отношений с родителями и сверстниками</a:t>
          </a:r>
          <a:endParaRPr lang="ru-RU" sz="1300" kern="1200" dirty="0"/>
        </a:p>
      </dsp:txBody>
      <dsp:txXfrm>
        <a:off x="4605922" y="3276939"/>
        <a:ext cx="2003174" cy="1362809"/>
      </dsp:txXfrm>
    </dsp:sp>
    <dsp:sp modelId="{3DE66EA6-7BFA-478B-A2BF-3F6F0C79B04E}">
      <dsp:nvSpPr>
        <dsp:cNvPr id="0" name=""/>
        <dsp:cNvSpPr/>
      </dsp:nvSpPr>
      <dsp:spPr>
        <a:xfrm>
          <a:off x="6819678" y="3326600"/>
          <a:ext cx="2105812" cy="126348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повышение социального статуса ребенка и другие задачи</a:t>
          </a:r>
          <a:endParaRPr lang="ru-RU" sz="1500" kern="1200" dirty="0"/>
        </a:p>
      </dsp:txBody>
      <dsp:txXfrm>
        <a:off x="6819678" y="3326600"/>
        <a:ext cx="2105812" cy="12634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8881C-6E0E-4834-86B2-0F5E7205E50C}">
      <dsp:nvSpPr>
        <dsp:cNvPr id="0" name=""/>
        <dsp:cNvSpPr/>
      </dsp:nvSpPr>
      <dsp:spPr>
        <a:xfrm>
          <a:off x="72020" y="737768"/>
          <a:ext cx="8784951" cy="4931322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/>
            <a:t>                                                                      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Calibri" pitchFamily="34" charset="0"/>
              <a:cs typeface="Calibri" pitchFamily="34" charset="0"/>
            </a:rPr>
            <a:t> Включен в перечень ключевых инициатив Стратегии социально-экономического развития Ярославской области до 2025 года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latin typeface="Calibri" pitchFamily="34" charset="0"/>
            <a:cs typeface="Calibri" pitchFamily="34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Calibri" pitchFamily="34" charset="0"/>
              <a:cs typeface="Calibri" pitchFamily="34" charset="0"/>
            </a:rPr>
            <a:t>Цель проекта: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effectLst/>
              <a:latin typeface="Calibri" pitchFamily="34" charset="0"/>
              <a:ea typeface="Calibri"/>
              <a:cs typeface="Calibri" pitchFamily="34" charset="0"/>
            </a:rPr>
            <a:t>повышение эффективности деятельности системы профилактики семейного неблагополучия и социального сиротства в Ярославской области.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effectLst/>
            <a:latin typeface="Calibri" pitchFamily="34" charset="0"/>
            <a:cs typeface="Calibri" pitchFamily="34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effectLst/>
            <a:latin typeface="Calibri" pitchFamily="34" charset="0"/>
            <a:cs typeface="Calibri" pitchFamily="34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effectLst/>
              <a:latin typeface="Calibri" pitchFamily="34" charset="0"/>
              <a:cs typeface="Calibri" pitchFamily="34" charset="0"/>
            </a:rPr>
            <a:t>                                       Заинтересованные стороны проекта: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mtClean="0">
              <a:effectLst/>
              <a:latin typeface="Calibri" pitchFamily="34" charset="0"/>
              <a:ea typeface="Calibri"/>
              <a:cs typeface="Calibri" pitchFamily="34" charset="0"/>
            </a:rPr>
            <a:t>- семьи с несовершеннолетними детьми;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mtClean="0">
              <a:effectLst/>
              <a:latin typeface="Calibri" pitchFamily="34" charset="0"/>
              <a:ea typeface="Calibri"/>
              <a:cs typeface="Calibri" pitchFamily="34" charset="0"/>
            </a:rPr>
            <a:t>- </a:t>
          </a:r>
          <a:r>
            <a:rPr lang="ru-RU" sz="2000" b="1" kern="1200" dirty="0" smtClean="0">
              <a:effectLst/>
              <a:latin typeface="Calibri" pitchFamily="34" charset="0"/>
              <a:ea typeface="Calibri"/>
              <a:cs typeface="Calibri" pitchFamily="34" charset="0"/>
            </a:rPr>
            <a:t>органы исполнительной власти области, органы местного самоуправления области, некоммерческие организации, общественные организации и объединения, работающие в сфере профилактики социального сиротства, защиты семьи, отцовства и детства;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smtClean="0">
              <a:effectLst/>
              <a:latin typeface="Calibri" pitchFamily="34" charset="0"/>
              <a:ea typeface="Calibri"/>
              <a:cs typeface="Calibri" pitchFamily="34" charset="0"/>
            </a:rPr>
            <a:t>- </a:t>
          </a:r>
          <a:r>
            <a:rPr lang="ru-RU" sz="2000" b="1" kern="1200" dirty="0" smtClean="0">
              <a:effectLst/>
              <a:latin typeface="Calibri" pitchFamily="34" charset="0"/>
              <a:ea typeface="Calibri"/>
              <a:cs typeface="Calibri" pitchFamily="34" charset="0"/>
            </a:rPr>
            <a:t>волонтеры.</a:t>
          </a:r>
          <a:r>
            <a:rPr lang="ru-RU" sz="2000" b="1" kern="1200" dirty="0" smtClean="0">
              <a:effectLst/>
              <a:latin typeface="Calibri" pitchFamily="34" charset="0"/>
              <a:cs typeface="Calibri" pitchFamily="34" charset="0"/>
            </a:rPr>
            <a:t> </a:t>
          </a:r>
          <a:endParaRPr lang="ru-RU" sz="2000" b="1" kern="1200" dirty="0" smtClean="0">
            <a:latin typeface="Calibri" pitchFamily="34" charset="0"/>
            <a:cs typeface="Calibri" pitchFamily="34" charset="0"/>
          </a:endParaRPr>
        </a:p>
      </dsp:txBody>
      <dsp:txXfrm>
        <a:off x="72020" y="737768"/>
        <a:ext cx="8784951" cy="49313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25E0F-C313-48C3-BB01-3BBB16876127}">
      <dsp:nvSpPr>
        <dsp:cNvPr id="0" name=""/>
        <dsp:cNvSpPr/>
      </dsp:nvSpPr>
      <dsp:spPr>
        <a:xfrm>
          <a:off x="495280" y="3516"/>
          <a:ext cx="2480759" cy="1488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Организация просветительской и консультативной работы с использованием интернет-портала «Я – родитель»</a:t>
          </a:r>
          <a:endParaRPr lang="ru-RU" sz="1500" kern="1200" dirty="0"/>
        </a:p>
      </dsp:txBody>
      <dsp:txXfrm>
        <a:off x="495280" y="3516"/>
        <a:ext cx="2480759" cy="1488455"/>
      </dsp:txXfrm>
    </dsp:sp>
    <dsp:sp modelId="{B39EA9CF-7224-48B5-9217-C5503C7C6419}">
      <dsp:nvSpPr>
        <dsp:cNvPr id="0" name=""/>
        <dsp:cNvSpPr/>
      </dsp:nvSpPr>
      <dsp:spPr>
        <a:xfrm>
          <a:off x="3224116" y="3516"/>
          <a:ext cx="2480759" cy="1488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5125"/>
                <a:satOff val="-575"/>
                <a:lumOff val="3669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5125"/>
                <a:satOff val="-575"/>
                <a:lumOff val="3669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5125"/>
                <a:satOff val="-575"/>
                <a:lumOff val="36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Открытие консультационного пункта в ГКУ ЯО СРЦ «Росинка»</a:t>
          </a:r>
          <a:endParaRPr lang="ru-RU" sz="1500" kern="1200" dirty="0"/>
        </a:p>
      </dsp:txBody>
      <dsp:txXfrm>
        <a:off x="3224116" y="3516"/>
        <a:ext cx="2480759" cy="1488455"/>
      </dsp:txXfrm>
    </dsp:sp>
    <dsp:sp modelId="{422D9CA6-2899-4D9F-943E-1E6618FA095B}">
      <dsp:nvSpPr>
        <dsp:cNvPr id="0" name=""/>
        <dsp:cNvSpPr/>
      </dsp:nvSpPr>
      <dsp:spPr>
        <a:xfrm>
          <a:off x="5952951" y="3516"/>
          <a:ext cx="2480759" cy="1488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0249"/>
                <a:satOff val="-1150"/>
                <a:lumOff val="7337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0249"/>
                <a:satOff val="-1150"/>
                <a:lumOff val="7337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0249"/>
                <a:satOff val="-1150"/>
                <a:lumOff val="73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Обучение специалистов органов и учреждений образования</a:t>
          </a:r>
          <a:endParaRPr lang="ru-RU" sz="1500" kern="1200" dirty="0"/>
        </a:p>
      </dsp:txBody>
      <dsp:txXfrm>
        <a:off x="5952951" y="3516"/>
        <a:ext cx="2480759" cy="1488455"/>
      </dsp:txXfrm>
    </dsp:sp>
    <dsp:sp modelId="{B104C283-9925-4797-A207-A5287660E547}">
      <dsp:nvSpPr>
        <dsp:cNvPr id="0" name=""/>
        <dsp:cNvSpPr/>
      </dsp:nvSpPr>
      <dsp:spPr>
        <a:xfrm>
          <a:off x="495280" y="1740048"/>
          <a:ext cx="2480759" cy="1488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5374"/>
                <a:satOff val="-1725"/>
                <a:lumOff val="1100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5374"/>
                <a:satOff val="-1725"/>
                <a:lumOff val="1100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5374"/>
                <a:satOff val="-1725"/>
                <a:lumOff val="110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Обучение специалистов, работающих с семьями и детьми</a:t>
          </a:r>
          <a:endParaRPr lang="ru-RU" sz="1500" kern="1200" dirty="0"/>
        </a:p>
      </dsp:txBody>
      <dsp:txXfrm>
        <a:off x="495280" y="1740048"/>
        <a:ext cx="2480759" cy="1488455"/>
      </dsp:txXfrm>
    </dsp:sp>
    <dsp:sp modelId="{AA0C8C1C-0084-4D49-98A7-729A97392A3B}">
      <dsp:nvSpPr>
        <dsp:cNvPr id="0" name=""/>
        <dsp:cNvSpPr/>
      </dsp:nvSpPr>
      <dsp:spPr>
        <a:xfrm>
          <a:off x="3224116" y="1740048"/>
          <a:ext cx="2480759" cy="1488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0498"/>
                <a:satOff val="-2299"/>
                <a:lumOff val="1467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0498"/>
                <a:satOff val="-2299"/>
                <a:lumOff val="1467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0498"/>
                <a:satOff val="-2299"/>
                <a:lumOff val="146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Обучение волонтеров в региональном учебно-методическом центре добровольчества</a:t>
          </a:r>
          <a:endParaRPr lang="ru-RU" sz="1500" kern="1200" dirty="0"/>
        </a:p>
      </dsp:txBody>
      <dsp:txXfrm>
        <a:off x="3224116" y="1740048"/>
        <a:ext cx="2480759" cy="1488455"/>
      </dsp:txXfrm>
    </dsp:sp>
    <dsp:sp modelId="{D7BF2C08-8E5C-4418-92FA-4C294A2F03E5}">
      <dsp:nvSpPr>
        <dsp:cNvPr id="0" name=""/>
        <dsp:cNvSpPr/>
      </dsp:nvSpPr>
      <dsp:spPr>
        <a:xfrm>
          <a:off x="5952951" y="1740048"/>
          <a:ext cx="2480759" cy="1488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5623"/>
                <a:satOff val="-2874"/>
                <a:lumOff val="18343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5623"/>
                <a:satOff val="-2874"/>
                <a:lumOff val="18343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5623"/>
                <a:satOff val="-2874"/>
                <a:lumOff val="18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Обучение 20 родителей в рамках проекта «Профессиональная школа родителей</a:t>
          </a:r>
          <a:endParaRPr lang="ru-RU" sz="1500" kern="1200" dirty="0"/>
        </a:p>
      </dsp:txBody>
      <dsp:txXfrm>
        <a:off x="5952951" y="1740048"/>
        <a:ext cx="2480759" cy="1488455"/>
      </dsp:txXfrm>
    </dsp:sp>
    <dsp:sp modelId="{DE1947E7-C36A-42C9-BD1D-3972729E1EF6}">
      <dsp:nvSpPr>
        <dsp:cNvPr id="0" name=""/>
        <dsp:cNvSpPr/>
      </dsp:nvSpPr>
      <dsp:spPr>
        <a:xfrm>
          <a:off x="1859698" y="3476579"/>
          <a:ext cx="2480759" cy="1488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0747"/>
                <a:satOff val="-3449"/>
                <a:lumOff val="22011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0747"/>
                <a:satOff val="-3449"/>
                <a:lumOff val="22011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0747"/>
                <a:satOff val="-3449"/>
                <a:lumOff val="220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Привлечение дополнительных ресурсов</a:t>
          </a:r>
          <a:endParaRPr lang="ru-RU" sz="1500" kern="1200" dirty="0"/>
        </a:p>
      </dsp:txBody>
      <dsp:txXfrm>
        <a:off x="1859698" y="3476579"/>
        <a:ext cx="2480759" cy="1488455"/>
      </dsp:txXfrm>
    </dsp:sp>
    <dsp:sp modelId="{646AB911-D3A0-43CC-B8A4-56E84E1819CA}">
      <dsp:nvSpPr>
        <dsp:cNvPr id="0" name=""/>
        <dsp:cNvSpPr/>
      </dsp:nvSpPr>
      <dsp:spPr>
        <a:xfrm>
          <a:off x="4498680" y="3480092"/>
          <a:ext cx="2480759" cy="1488455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Вовлечение семей с детьми Ростовского МР в досугово-образовательную деятельность</a:t>
          </a:r>
          <a:endParaRPr lang="ru-RU" sz="1500" i="1" kern="1200" dirty="0"/>
        </a:p>
      </dsp:txBody>
      <dsp:txXfrm>
        <a:off x="4498680" y="3480092"/>
        <a:ext cx="2480759" cy="1488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310" tIns="45655" rIns="91310" bIns="456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1" y="0"/>
            <a:ext cx="4308422" cy="338058"/>
          </a:xfrm>
          <a:prstGeom prst="rect">
            <a:avLst/>
          </a:prstGeom>
        </p:spPr>
        <p:txBody>
          <a:bodyPr vert="horz" lIns="91310" tIns="45655" rIns="91310" bIns="45655" rtlCol="0"/>
          <a:lstStyle>
            <a:lvl1pPr algn="r">
              <a:defRPr sz="1200"/>
            </a:lvl1pPr>
          </a:lstStyle>
          <a:p>
            <a:fld id="{542F4C1D-236A-4FAF-83F4-61870094AFD6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310" tIns="45655" rIns="91310" bIns="456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1" y="6421932"/>
            <a:ext cx="4308422" cy="338058"/>
          </a:xfrm>
          <a:prstGeom prst="rect">
            <a:avLst/>
          </a:prstGeom>
        </p:spPr>
        <p:txBody>
          <a:bodyPr vert="horz" lIns="91310" tIns="45655" rIns="91310" bIns="45655" rtlCol="0" anchor="b"/>
          <a:lstStyle>
            <a:lvl1pPr algn="r">
              <a:defRPr sz="1200"/>
            </a:lvl1pPr>
          </a:lstStyle>
          <a:p>
            <a:fld id="{69D0371B-F692-472B-9E63-507D59442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5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310" tIns="45655" rIns="91310" bIns="456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1" y="0"/>
            <a:ext cx="4308422" cy="338058"/>
          </a:xfrm>
          <a:prstGeom prst="rect">
            <a:avLst/>
          </a:prstGeom>
        </p:spPr>
        <p:txBody>
          <a:bodyPr vert="horz" lIns="91310" tIns="45655" rIns="91310" bIns="45655" rtlCol="0"/>
          <a:lstStyle>
            <a:lvl1pPr algn="r">
              <a:defRPr sz="1200"/>
            </a:lvl1pPr>
          </a:lstStyle>
          <a:p>
            <a:fld id="{67656B05-C5B2-4CFC-BF2B-A02B1D9F68C3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0" tIns="45655" rIns="91310" bIns="456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4"/>
            <a:ext cx="7954010" cy="3042523"/>
          </a:xfrm>
          <a:prstGeom prst="rect">
            <a:avLst/>
          </a:prstGeom>
        </p:spPr>
        <p:txBody>
          <a:bodyPr vert="horz" lIns="91310" tIns="45655" rIns="91310" bIns="4565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310" tIns="45655" rIns="91310" bIns="456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1" y="6421932"/>
            <a:ext cx="4308422" cy="338058"/>
          </a:xfrm>
          <a:prstGeom prst="rect">
            <a:avLst/>
          </a:prstGeom>
        </p:spPr>
        <p:txBody>
          <a:bodyPr vert="horz" lIns="91310" tIns="45655" rIns="91310" bIns="45655" rtlCol="0" anchor="b"/>
          <a:lstStyle>
            <a:lvl1pPr algn="r">
              <a:defRPr sz="1200"/>
            </a:lvl1pPr>
          </a:lstStyle>
          <a:p>
            <a:fld id="{CBC1538D-59A4-4A06-9E0B-6EE3EB386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2.jpeg"/><Relationship Id="rId10" Type="http://schemas.openxmlformats.org/officeDocument/2006/relationships/chart" Target="../charts/chart7.xml"/><Relationship Id="rId4" Type="http://schemas.openxmlformats.org/officeDocument/2006/relationships/chart" Target="../charts/chart2.xml"/><Relationship Id="rId9" Type="http://schemas.openxmlformats.org/officeDocument/2006/relationships/chart" Target="../charts/char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3351" y="472514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Башмашникова Марина Валерьевна</a:t>
            </a:r>
          </a:p>
          <a:p>
            <a:r>
              <a:rPr lang="ru-RU" i="1" dirty="0" smtClean="0"/>
              <a:t>начальник управления по социальной и демографической политике</a:t>
            </a:r>
          </a:p>
          <a:p>
            <a:r>
              <a:rPr lang="ru-RU" i="1" dirty="0" smtClean="0"/>
              <a:t>Правительства Ярославской области</a:t>
            </a:r>
            <a:endParaRPr lang="ru-RU" i="1" dirty="0"/>
          </a:p>
        </p:txBody>
      </p:sp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Правительство Ярославской </a:t>
            </a:r>
            <a:r>
              <a:rPr lang="ru-RU" sz="2000" b="1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820" y="1844824"/>
            <a:ext cx="8891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Вопросы реализации региональной семейной политики</a:t>
            </a:r>
            <a:endParaRPr lang="ru-RU" sz="4800" b="1" dirty="0"/>
          </a:p>
        </p:txBody>
      </p:sp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960" y="5962242"/>
            <a:ext cx="5468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</a:rPr>
              <a:t>                                          28 </a:t>
            </a:r>
            <a:r>
              <a:rPr lang="ru-RU" sz="2000" b="1" dirty="0">
                <a:solidFill>
                  <a:srgbClr val="EEECE1">
                    <a:lumMod val="10000"/>
                  </a:srgbClr>
                </a:solidFill>
              </a:rPr>
              <a:t>ноября 2018 года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pic>
        <p:nvPicPr>
          <p:cNvPr id="14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Иванов\Правительство яо\Родительский Форум\Презентация Родительский Форум 2017-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57" y="3725889"/>
            <a:ext cx="3163570" cy="230759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6" name="Группа 15"/>
          <p:cNvGrpSpPr/>
          <p:nvPr/>
        </p:nvGrpSpPr>
        <p:grpSpPr>
          <a:xfrm>
            <a:off x="646620" y="1412776"/>
            <a:ext cx="5688631" cy="1115443"/>
            <a:chOff x="269289" y="10666"/>
            <a:chExt cx="5377608" cy="678960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69289" y="10666"/>
              <a:ext cx="5377608" cy="678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5577" y="40683"/>
              <a:ext cx="5311320" cy="6126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0038" tIns="0" rIns="160038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dirty="0" smtClean="0"/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Основная </a:t>
              </a:r>
              <a:r>
                <a:rPr lang="ru-RU" dirty="0"/>
                <a:t>цель – формирование современного образа успешной, активной, развивающейся семьи как основы государства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1562" y="2695749"/>
            <a:ext cx="5328591" cy="1076330"/>
            <a:chOff x="269715" y="1050819"/>
            <a:chExt cx="5522963" cy="678960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69715" y="1050819"/>
              <a:ext cx="5522963" cy="678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35577" y="1083963"/>
              <a:ext cx="5456675" cy="6126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0038" tIns="0" rIns="160038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 smtClean="0"/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Участники – родители, представители органов исполнительной власти Ярославской области, специалисты государственных учреждений </a:t>
              </a:r>
              <a:r>
                <a:rPr lang="ru-RU" dirty="0"/>
                <a:t>социальной сферы и </a:t>
              </a:r>
              <a:r>
                <a:rPr lang="ru-RU" dirty="0" smtClean="0"/>
                <a:t>общественных </a:t>
              </a:r>
              <a:r>
                <a:rPr lang="ru-RU" dirty="0"/>
                <a:t>объединений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11562" y="3927920"/>
            <a:ext cx="4968550" cy="958900"/>
            <a:chOff x="302433" y="2094100"/>
            <a:chExt cx="5555904" cy="678960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02433" y="2094100"/>
              <a:ext cx="5555904" cy="678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35577" y="2169816"/>
              <a:ext cx="5489616" cy="5701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0038" tIns="0" rIns="160038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 smtClean="0"/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Формат </a:t>
              </a:r>
              <a:r>
                <a:rPr lang="ru-RU" dirty="0"/>
                <a:t>- тематические площадки и секции, были организованы консультации, тренинги и мастер-классы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641202" y="5013177"/>
            <a:ext cx="4422433" cy="93610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Охват более 1000 представителей городских округов и муниципальных районов региона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4970" y="908720"/>
            <a:ext cx="463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I Областной родительский форум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5105" y="6004566"/>
            <a:ext cx="8331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Проведение </a:t>
            </a:r>
            <a:r>
              <a:rPr lang="en-US" b="1" dirty="0"/>
              <a:t>II </a:t>
            </a:r>
            <a:r>
              <a:rPr lang="ru-RU" b="1" dirty="0"/>
              <a:t>Областного родительского форума запланировано в марте </a:t>
            </a:r>
            <a:r>
              <a:rPr lang="ru-RU" b="1" dirty="0" smtClean="0"/>
              <a:t>2019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89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7524" y="836712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prstClr val="black"/>
                </a:solidFill>
              </a:rPr>
              <a:t>Досугово-образовательный клуб «Семья друзей» и социально-реабилитационный клуб «Шаг навстречу»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altLang="ru-RU" sz="2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1628801"/>
            <a:ext cx="45365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b="1" spc="-30" dirty="0">
                <a:solidFill>
                  <a:prstClr val="black"/>
                </a:solidFill>
              </a:rPr>
              <a:t>Основная цель </a:t>
            </a:r>
            <a:r>
              <a:rPr lang="ru-RU" sz="1600" spc="-30" dirty="0">
                <a:solidFill>
                  <a:prstClr val="black"/>
                </a:solidFill>
              </a:rPr>
              <a:t>– привлечение многодетных, приемных семей, детей-инвалидов и их родителей, к активному и равному участию в культурной жизни области </a:t>
            </a:r>
            <a:r>
              <a:rPr lang="ru-RU" sz="1600" dirty="0">
                <a:solidFill>
                  <a:prstClr val="black"/>
                </a:solidFill>
              </a:rPr>
              <a:t>с использование различных форм культурно-образовательной </a:t>
            </a:r>
            <a:r>
              <a:rPr lang="ru-RU" sz="1600" dirty="0" smtClean="0">
                <a:solidFill>
                  <a:prstClr val="black"/>
                </a:solidFill>
              </a:rPr>
              <a:t>деятельности, раскрытие </a:t>
            </a:r>
            <a:r>
              <a:rPr lang="ru-RU" sz="1600" dirty="0">
                <a:solidFill>
                  <a:prstClr val="black"/>
                </a:solidFill>
              </a:rPr>
              <a:t>творческого потенциала семьи, налаживание детско-родительских </a:t>
            </a:r>
            <a:r>
              <a:rPr lang="ru-RU" sz="1600" dirty="0" smtClean="0">
                <a:solidFill>
                  <a:prstClr val="black"/>
                </a:solidFill>
              </a:rPr>
              <a:t>отношений. </a:t>
            </a:r>
            <a:r>
              <a:rPr lang="ru-RU" sz="1600" b="1" dirty="0" smtClean="0">
                <a:solidFill>
                  <a:prstClr val="black"/>
                </a:solidFill>
              </a:rPr>
              <a:t>Организаторы</a:t>
            </a:r>
            <a:r>
              <a:rPr lang="ru-RU" sz="1600" b="1" dirty="0">
                <a:solidFill>
                  <a:prstClr val="black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 управление </a:t>
            </a:r>
            <a:r>
              <a:rPr lang="ru-RU" sz="1600" dirty="0">
                <a:solidFill>
                  <a:prstClr val="black"/>
                </a:solidFill>
              </a:rPr>
              <a:t>по социальной и демографической политике Правительства области;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 ГАУК ЯО  «Ярославский художественный музей»;</a:t>
            </a:r>
            <a:endParaRPr lang="ru-RU" sz="1600" dirty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 ГУК </a:t>
            </a:r>
            <a:r>
              <a:rPr lang="ru-RU" sz="1600" dirty="0">
                <a:solidFill>
                  <a:prstClr val="black"/>
                </a:solidFill>
              </a:rPr>
              <a:t>ЯО «Ярославский государственный историко-архитектурный и художественный музей-заповедник».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</a:rPr>
              <a:t>Ежегодно в заседаниях принимают участие более </a:t>
            </a:r>
            <a:r>
              <a:rPr lang="ru-RU" sz="1600" b="1" dirty="0" smtClean="0">
                <a:solidFill>
                  <a:prstClr val="black"/>
                </a:solidFill>
              </a:rPr>
              <a:t>400 </a:t>
            </a:r>
            <a:r>
              <a:rPr lang="ru-RU" sz="1600" b="1" dirty="0">
                <a:solidFill>
                  <a:prstClr val="black"/>
                </a:solidFill>
              </a:rPr>
              <a:t>детей</a:t>
            </a:r>
            <a:r>
              <a:rPr lang="ru-RU" sz="1600" b="1" i="1" dirty="0">
                <a:solidFill>
                  <a:prstClr val="black"/>
                </a:solidFill>
              </a:rPr>
              <a:t>.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utkina\AppData\Local\Microsoft\Windows\Temporary Internet Files\Content.Outlook\Z70IM8P5\20170722114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03" y="1628801"/>
            <a:ext cx="345638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kina\AppData\Local\Microsoft\Windows\Temporary Internet Files\Content.Outlook\Z70IM8P5\201707221139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03" y="4005064"/>
            <a:ext cx="3456384" cy="23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5" y="90872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Награждение семей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8591" y="1731804"/>
            <a:ext cx="3528393" cy="1337155"/>
            <a:chOff x="-81384" y="2854690"/>
            <a:chExt cx="2556878" cy="66207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81384" y="2854690"/>
              <a:ext cx="2556878" cy="6417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27341" y="2874996"/>
              <a:ext cx="2191609" cy="641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prstClr val="white"/>
                  </a:solidFill>
                </a:rPr>
                <a:t>Медаль </a:t>
              </a:r>
              <a:r>
                <a:rPr lang="ru-RU" sz="2400" dirty="0">
                  <a:solidFill>
                    <a:prstClr val="white"/>
                  </a:solidFill>
                </a:rPr>
                <a:t>«За верность родительскому долгу»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178152" y="1731804"/>
            <a:ext cx="3415746" cy="1330848"/>
            <a:chOff x="-232700" y="2868689"/>
            <a:chExt cx="3415746" cy="133084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232700" y="2868689"/>
              <a:ext cx="3415745" cy="12898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-232699" y="2909700"/>
              <a:ext cx="3415745" cy="12898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prstClr val="white"/>
                  </a:solidFill>
                </a:rPr>
                <a:t>Медаль </a:t>
              </a:r>
              <a:r>
                <a:rPr lang="ru-RU" sz="2400" dirty="0">
                  <a:solidFill>
                    <a:prstClr val="white"/>
                  </a:solidFill>
                </a:rPr>
                <a:t>«За любовь и верность»</a:t>
              </a:r>
            </a:p>
          </p:txBody>
        </p:sp>
      </p:grpSp>
      <p:pic>
        <p:nvPicPr>
          <p:cNvPr id="15" name="Рисунок 14" descr="C:\Users\zakalina\AppData\Local\Microsoft\Windows\Temporary Internet Files\Content.Outlook\S2339XC7\IMG_38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52" y="3207024"/>
            <a:ext cx="3528393" cy="2341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6" descr="gerb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Одиннадцать семей Ярославской области удостоены областной награды – медали «За верность родительскому долгу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" y="3210405"/>
            <a:ext cx="3471861" cy="2344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2860" y="5554892"/>
            <a:ext cx="3471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/>
            <a:r>
              <a:rPr lang="ru-RU" dirty="0" smtClean="0">
                <a:solidFill>
                  <a:prstClr val="black"/>
                </a:solidFill>
              </a:rPr>
              <a:t>С </a:t>
            </a:r>
            <a:r>
              <a:rPr lang="ru-RU" dirty="0">
                <a:solidFill>
                  <a:prstClr val="black"/>
                </a:solidFill>
              </a:rPr>
              <a:t>2010 года медалью награждены </a:t>
            </a:r>
            <a:r>
              <a:rPr lang="ru-RU" dirty="0" smtClean="0">
                <a:solidFill>
                  <a:prstClr val="black"/>
                </a:solidFill>
              </a:rPr>
              <a:t>300 родителей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9" y="5554892"/>
            <a:ext cx="3375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/>
            <a:r>
              <a:rPr lang="ru-RU" dirty="0" smtClean="0">
                <a:solidFill>
                  <a:prstClr val="black"/>
                </a:solidFill>
              </a:rPr>
              <a:t>С 2008 года медалью награждены </a:t>
            </a:r>
            <a:r>
              <a:rPr lang="ru-RU" dirty="0">
                <a:solidFill>
                  <a:prstClr val="black"/>
                </a:solidFill>
              </a:rPr>
              <a:t>более </a:t>
            </a:r>
            <a:r>
              <a:rPr lang="ru-RU" dirty="0" smtClean="0">
                <a:solidFill>
                  <a:prstClr val="black"/>
                </a:solidFill>
              </a:rPr>
              <a:t>650 </a:t>
            </a:r>
            <a:r>
              <a:rPr lang="ru-RU" dirty="0">
                <a:solidFill>
                  <a:prstClr val="black"/>
                </a:solidFill>
              </a:rPr>
              <a:t>семей </a:t>
            </a:r>
            <a:r>
              <a:rPr lang="ru-RU" dirty="0" smtClean="0">
                <a:solidFill>
                  <a:prstClr val="black"/>
                </a:solidFill>
              </a:rPr>
              <a:t>области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7524" y="836712"/>
            <a:ext cx="8496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Социально-педагогический образовательный проект </a:t>
            </a:r>
            <a:r>
              <a:rPr lang="ru-RU" altLang="ru-RU" sz="2400" b="1" dirty="0">
                <a:latin typeface="+mn-lt"/>
                <a:cs typeface="Arial" charset="0"/>
              </a:rPr>
              <a:t>«Профессиональная школа родителей»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484784"/>
            <a:ext cx="8496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Задачи  проекта: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подготовка </a:t>
            </a:r>
            <a:r>
              <a:rPr lang="ru-RU" dirty="0"/>
              <a:t>родителей к выполнению своих функций в семье с учетом возрастных особенностей ребёнка;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 изучение </a:t>
            </a:r>
            <a:r>
              <a:rPr lang="ru-RU" dirty="0">
                <a:cs typeface="Times New Roman" panose="02020603050405020304" pitchFamily="18" charset="0"/>
              </a:rPr>
              <a:t>проблем семьи и гармонизации семейных отношений на различных возрастных этапах детей; 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 профилактика семейных конфликтов на разных этапах развития семьи;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приобретение </a:t>
            </a:r>
            <a:r>
              <a:rPr lang="ru-RU" dirty="0"/>
              <a:t>дополнительных </a:t>
            </a:r>
            <a:r>
              <a:rPr lang="ru-RU" dirty="0" smtClean="0">
                <a:solidFill>
                  <a:prstClr val="black"/>
                </a:solidFill>
              </a:rPr>
              <a:t>социально-педагогических и медицинских навыков</a:t>
            </a:r>
            <a:endParaRPr lang="ru-RU" dirty="0"/>
          </a:p>
        </p:txBody>
      </p:sp>
      <p:pic>
        <p:nvPicPr>
          <p:cNvPr id="2050" name="Picture 2" descr="C:\Users\utkina\AppData\Local\Microsoft\Windows\Temporary Internet Files\Content.Outlook\Z70IM8P5\DSCN1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3923769"/>
            <a:ext cx="3274775" cy="241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tkina\AppData\Local\Microsoft\Windows\Temporary Internet Files\Content.Outlook\Z70IM8P5\Вручение сертификатов Ростов -30 06 2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79515"/>
            <a:ext cx="3312368" cy="246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6411583"/>
              </p:ext>
            </p:extLst>
          </p:nvPr>
        </p:nvGraphicFramePr>
        <p:xfrm>
          <a:off x="107504" y="2060848"/>
          <a:ext cx="8928992" cy="463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185" y="875386"/>
            <a:ext cx="8064896" cy="8640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Информация </a:t>
            </a:r>
            <a:r>
              <a:rPr lang="ru-RU" sz="2400" b="1" dirty="0">
                <a:solidFill>
                  <a:prstClr val="black"/>
                </a:solidFill>
              </a:rPr>
              <a:t>о </a:t>
            </a:r>
            <a:r>
              <a:rPr lang="ru-RU" sz="2400" b="1" dirty="0" smtClean="0">
                <a:solidFill>
                  <a:prstClr val="black"/>
                </a:solidFill>
              </a:rPr>
              <a:t>семьях с детьми, нуждающихся в государственной поддержке,  на 01.10.2018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2713227"/>
              </p:ext>
            </p:extLst>
          </p:nvPr>
        </p:nvGraphicFramePr>
        <p:xfrm>
          <a:off x="107504" y="2060848"/>
          <a:ext cx="8928992" cy="463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7185" y="875386"/>
            <a:ext cx="8064896" cy="8640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Причины, по которым семья признается нуждающейся в государственной поддержке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Правительство Ярославской области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5160025"/>
              </p:ext>
            </p:extLst>
          </p:nvPr>
        </p:nvGraphicFramePr>
        <p:xfrm>
          <a:off x="71500" y="1556792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8064896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Задачи, решаемые в ходе сопровождения семей,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нуждающихся в государственной поддержке</a:t>
            </a:r>
            <a:endParaRPr lang="ru-RU" sz="2000" b="1" dirty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  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7437367"/>
              </p:ext>
            </p:extLst>
          </p:nvPr>
        </p:nvGraphicFramePr>
        <p:xfrm>
          <a:off x="107504" y="784245"/>
          <a:ext cx="8928992" cy="566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8064896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Проект «Укрепление института семьи (профилактика семейного неблагополучия и социального сиротства»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Правительство Ярославской области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8064896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Проект «Укрепление института семьи (профилактика семейного неблагополучия и социального сиротства)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  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11370916"/>
              </p:ext>
            </p:extLst>
          </p:nvPr>
        </p:nvGraphicFramePr>
        <p:xfrm>
          <a:off x="71500" y="1556792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89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15008" y="836712"/>
            <a:ext cx="8928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prstClr val="black"/>
                </a:solidFill>
              </a:rPr>
              <a:t>Организация отдыха и оздоровления детей</a:t>
            </a:r>
            <a:endParaRPr lang="ru-RU" alt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333585"/>
            <a:ext cx="849694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 01.11.2018 функционировало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517 организаций отдыха и оздоровления детей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- 24 загородных лагеря;</a:t>
            </a:r>
          </a:p>
          <a:p>
            <a:pPr lvl="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- 403 лагеря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дневной формой пребывания; </a:t>
            </a:r>
          </a:p>
          <a:p>
            <a:pPr lvl="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палаточных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лагерей;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- 64 профильных лагеря; </a:t>
            </a:r>
          </a:p>
          <a:p>
            <a:pPr eaLnBrk="0" hangingPunct="0"/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- 21 лагерь труда и отдыха.</a:t>
            </a:r>
          </a:p>
          <a:p>
            <a:pPr eaLnBrk="0" hangingPunct="0"/>
            <a:endParaRPr lang="ru-RU" altLang="ru-RU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Всего в 2018 году отдыхом были охвачены 66 024 ребенка</a:t>
            </a:r>
          </a:p>
          <a:p>
            <a:pPr eaLnBrk="0" hangingPunct="0"/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5649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Правительство Ярославской </a:t>
            </a:r>
            <a:r>
              <a:rPr lang="ru-RU" sz="2000" b="1" dirty="0">
                <a:solidFill>
                  <a:prstClr val="white"/>
                </a:solidFill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86695527"/>
              </p:ext>
            </p:extLst>
          </p:nvPr>
        </p:nvGraphicFramePr>
        <p:xfrm>
          <a:off x="252028" y="3573016"/>
          <a:ext cx="42839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95497502"/>
              </p:ext>
            </p:extLst>
          </p:nvPr>
        </p:nvGraphicFramePr>
        <p:xfrm>
          <a:off x="4535996" y="4005605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51856206"/>
              </p:ext>
            </p:extLst>
          </p:nvPr>
        </p:nvGraphicFramePr>
        <p:xfrm>
          <a:off x="323528" y="1484784"/>
          <a:ext cx="3744416" cy="428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4810303"/>
              </p:ext>
            </p:extLst>
          </p:nvPr>
        </p:nvGraphicFramePr>
        <p:xfrm>
          <a:off x="4644008" y="692696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2328480"/>
              </p:ext>
            </p:extLst>
          </p:nvPr>
        </p:nvGraphicFramePr>
        <p:xfrm>
          <a:off x="367273" y="980728"/>
          <a:ext cx="41404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37433023"/>
              </p:ext>
            </p:extLst>
          </p:nvPr>
        </p:nvGraphicFramePr>
        <p:xfrm>
          <a:off x="467544" y="3645024"/>
          <a:ext cx="393704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06060828"/>
              </p:ext>
            </p:extLst>
          </p:nvPr>
        </p:nvGraphicFramePr>
        <p:xfrm>
          <a:off x="4716016" y="3645024"/>
          <a:ext cx="38164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011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307169" y="1082215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Calibri"/>
                <a:cs typeface="Arial" charset="0"/>
              </a:rPr>
              <a:t>Отдых и оздоровление детей</a:t>
            </a:r>
            <a:endParaRPr lang="ru-RU" alt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pic>
        <p:nvPicPr>
          <p:cNvPr id="8" name="Рисунок 7" descr="новый герб Я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8298" y="-7742"/>
            <a:ext cx="702134" cy="700438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r="-1"/>
          <a:stretch/>
        </p:blipFill>
        <p:spPr bwMode="auto">
          <a:xfrm>
            <a:off x="7063323" y="2204864"/>
            <a:ext cx="1881181" cy="1813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22781"/>
            <a:ext cx="68767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pPr eaLnBrk="0"/>
            <a:r>
              <a:rPr lang="ru-RU" b="1" dirty="0">
                <a:solidFill>
                  <a:prstClr val="black"/>
                </a:solidFill>
              </a:rPr>
              <a:t>Меры социальной поддержки в сфере отдыха детей и их оздоровления:</a:t>
            </a:r>
            <a:endParaRPr lang="ru-RU" dirty="0">
              <a:solidFill>
                <a:prstClr val="black"/>
              </a:solidFill>
            </a:endParaRPr>
          </a:p>
          <a:p>
            <a:pPr eaLnBrk="0"/>
            <a:r>
              <a:rPr lang="ru-RU" b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pPr eaLnBrk="0"/>
            <a:r>
              <a:rPr lang="ru-RU" dirty="0" smtClean="0">
                <a:solidFill>
                  <a:prstClr val="black"/>
                </a:solidFill>
              </a:rPr>
              <a:t>- компенсация </a:t>
            </a:r>
            <a:r>
              <a:rPr lang="ru-RU" dirty="0">
                <a:solidFill>
                  <a:prstClr val="black"/>
                </a:solidFill>
              </a:rPr>
              <a:t>стоимости части расходов на приобретение путёвки в </a:t>
            </a:r>
            <a:r>
              <a:rPr lang="ru-RU" dirty="0" smtClean="0">
                <a:solidFill>
                  <a:prstClr val="black"/>
                </a:solidFill>
              </a:rPr>
              <a:t>организации отдыха детей и их оздоровления </a:t>
            </a:r>
          </a:p>
          <a:p>
            <a:pPr eaLnBrk="0"/>
            <a:r>
              <a:rPr lang="ru-RU" dirty="0">
                <a:solidFill>
                  <a:prstClr val="black"/>
                </a:solidFill>
              </a:rPr>
              <a:t> </a:t>
            </a:r>
          </a:p>
          <a:p>
            <a:pPr eaLnBrk="0"/>
            <a:r>
              <a:rPr lang="ru-RU" dirty="0">
                <a:solidFill>
                  <a:prstClr val="black"/>
                </a:solidFill>
              </a:rPr>
              <a:t>-  </a:t>
            </a:r>
            <a:r>
              <a:rPr lang="ru-RU" dirty="0" smtClean="0">
                <a:solidFill>
                  <a:prstClr val="black"/>
                </a:solidFill>
              </a:rPr>
              <a:t>частичная оплата </a:t>
            </a:r>
            <a:r>
              <a:rPr lang="ru-RU" dirty="0">
                <a:solidFill>
                  <a:prstClr val="black"/>
                </a:solidFill>
              </a:rPr>
              <a:t>стоимости </a:t>
            </a:r>
            <a:r>
              <a:rPr lang="ru-RU" dirty="0" smtClean="0">
                <a:solidFill>
                  <a:prstClr val="black"/>
                </a:solidFill>
              </a:rPr>
              <a:t>путевки в </a:t>
            </a:r>
            <a:r>
              <a:rPr lang="ru-RU" dirty="0">
                <a:solidFill>
                  <a:prstClr val="black"/>
                </a:solidFill>
              </a:rPr>
              <a:t>организации отдыха детей и их оздоровления </a:t>
            </a:r>
          </a:p>
          <a:p>
            <a:pPr lvl="0" eaLnBrk="0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 </a:t>
            </a:r>
            <a:endParaRPr lang="ru-RU" dirty="0" smtClean="0">
              <a:solidFill>
                <a:prstClr val="black"/>
              </a:solidFill>
            </a:endParaRPr>
          </a:p>
          <a:p>
            <a:pPr lvl="0" eaLnBrk="0"/>
            <a:r>
              <a:rPr lang="ru-RU" dirty="0" smtClean="0">
                <a:solidFill>
                  <a:prstClr val="black"/>
                </a:solidFill>
              </a:rPr>
              <a:t>- обеспечение </a:t>
            </a:r>
            <a:r>
              <a:rPr lang="ru-RU" dirty="0">
                <a:solidFill>
                  <a:prstClr val="black"/>
                </a:solidFill>
              </a:rPr>
              <a:t>отдыхом и оздоровлением детей, находящихся в трудной жизненной </a:t>
            </a:r>
            <a:r>
              <a:rPr lang="ru-RU" dirty="0" smtClean="0">
                <a:solidFill>
                  <a:prstClr val="black"/>
                </a:solidFill>
              </a:rPr>
              <a:t>ситуации, безнадзорных детей, детей погибших сотрудников правоохранительных органов и военнослужащих</a:t>
            </a:r>
            <a:endParaRPr lang="ru-RU" dirty="0">
              <a:solidFill>
                <a:prstClr val="black"/>
              </a:solidFill>
            </a:endParaRPr>
          </a:p>
          <a:p>
            <a:pPr eaLnBrk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pic>
        <p:nvPicPr>
          <p:cNvPr id="8" name="Рисунок 7" descr="новый герб Я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8298" y="-7742"/>
            <a:ext cx="702134" cy="7004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22781"/>
            <a:ext cx="687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  <a:p>
            <a:pPr eaLnBrk="0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46628744"/>
              </p:ext>
            </p:extLst>
          </p:nvPr>
        </p:nvGraphicFramePr>
        <p:xfrm>
          <a:off x="395536" y="836712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99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3" name="Рисунок 2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172" y="2924944"/>
            <a:ext cx="8641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СПАСИБО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753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Правительство Ярославской </a:t>
            </a:r>
            <a:r>
              <a:rPr lang="ru-RU" sz="2000" b="1" dirty="0">
                <a:solidFill>
                  <a:prstClr val="white"/>
                </a:solidFill>
              </a:rPr>
              <a:t>области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7760783"/>
              </p:ext>
            </p:extLst>
          </p:nvPr>
        </p:nvGraphicFramePr>
        <p:xfrm>
          <a:off x="4535996" y="4005605"/>
          <a:ext cx="43204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3169" y="688588"/>
            <a:ext cx="7955295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Статистика по районам на 01.11.2018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41104"/>
              </p:ext>
            </p:extLst>
          </p:nvPr>
        </p:nvGraphicFramePr>
        <p:xfrm>
          <a:off x="611560" y="1074688"/>
          <a:ext cx="8136904" cy="568682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54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50" dirty="0">
                          <a:effectLst/>
                        </a:rPr>
                        <a:t>МР (ГО)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Количество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детского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Ярославль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      104 986	</a:t>
                      </a:r>
                      <a:endParaRPr lang="ru-RU" sz="1400" kern="150" dirty="0">
                        <a:effectLst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Рыбинск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32 279</a:t>
                      </a:r>
                      <a:endParaRPr lang="ru-RU" sz="1400" kern="150" dirty="0">
                        <a:effectLst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Переславль-Залесский, </a:t>
                      </a:r>
                      <a:r>
                        <a:rPr lang="ru-RU" sz="1400" kern="15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Переславский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6930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effectLst/>
                        </a:rPr>
                        <a:t>Большесельский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1561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Борисоглебский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2415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Брейтовский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1143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Гаврилов-</a:t>
                      </a:r>
                      <a:r>
                        <a:rPr lang="ru-RU" sz="1400" kern="150" dirty="0" err="1">
                          <a:effectLst/>
                        </a:rPr>
                        <a:t>Ямский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5236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solidFill>
                            <a:schemeClr val="tx1"/>
                          </a:solidFill>
                          <a:effectLst/>
                        </a:rPr>
                        <a:t>Даниловский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5003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effectLst/>
                        </a:rPr>
                        <a:t>Любимский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2156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effectLst/>
                        </a:rPr>
                        <a:t>Мышкинский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1838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effectLst/>
                        </a:rPr>
                        <a:t>Некоузский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Некрасовский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3579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Первомайский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Пошехонский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Ростовский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12338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Рыбинский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4842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488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effectLst/>
                        </a:rPr>
                        <a:t>Тутаевский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11314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15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err="1">
                          <a:effectLst/>
                        </a:rPr>
                        <a:t>Угличский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7799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15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Ярославский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 smtClean="0">
                          <a:effectLst/>
                        </a:rPr>
                        <a:t>10983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15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221546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4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4772918"/>
              </p:ext>
            </p:extLst>
          </p:nvPr>
        </p:nvGraphicFramePr>
        <p:xfrm>
          <a:off x="107504" y="692696"/>
          <a:ext cx="892899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8064896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Стратегические документы, принятые для реализации семейной, социальной и демографической политики 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Правительство Ярославской области</a:t>
            </a:r>
          </a:p>
        </p:txBody>
      </p:sp>
      <p:pic>
        <p:nvPicPr>
          <p:cNvPr id="7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06154394"/>
              </p:ext>
            </p:extLst>
          </p:nvPr>
        </p:nvGraphicFramePr>
        <p:xfrm>
          <a:off x="467544" y="980728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42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76470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Цели и задачи реализации семейной, социальной и демографической политики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16753"/>
          <a:stretch/>
        </p:blipFill>
        <p:spPr>
          <a:xfrm>
            <a:off x="6660232" y="3068960"/>
            <a:ext cx="2232248" cy="2736304"/>
          </a:xfrm>
          <a:prstGeom prst="rect">
            <a:avLst/>
          </a:prstGeom>
        </p:spPr>
      </p:pic>
      <p:pic>
        <p:nvPicPr>
          <p:cNvPr id="12" name="Рисунок 6" descr="gerb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74399044"/>
              </p:ext>
            </p:extLst>
          </p:nvPr>
        </p:nvGraphicFramePr>
        <p:xfrm>
          <a:off x="251520" y="2132856"/>
          <a:ext cx="60486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84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5" y="908719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/>
              <a:t>Мероприятия</a:t>
            </a:r>
            <a:r>
              <a:rPr lang="ru-RU" sz="2800" b="1" dirty="0"/>
              <a:t>, </a:t>
            </a:r>
            <a:r>
              <a:rPr lang="ru-RU" sz="2800" b="1" dirty="0" smtClean="0"/>
              <a:t>направленные </a:t>
            </a:r>
            <a:r>
              <a:rPr lang="ru-RU" sz="2800" b="1" dirty="0"/>
              <a:t>на пропаганду семейных ценностей, повышение престижа материнства и отцовства, ценности детства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1394407"/>
              </p:ext>
            </p:extLst>
          </p:nvPr>
        </p:nvGraphicFramePr>
        <p:xfrm>
          <a:off x="323528" y="1916832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6" descr="gerb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748065"/>
            <a:ext cx="33183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Брошюра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«Счастье – это Я»</a:t>
            </a:r>
            <a:endParaRPr lang="ru-RU" altLang="ru-RU" sz="2400" b="1" dirty="0">
              <a:latin typeface="+mn-lt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16396"/>
            <a:ext cx="3210895" cy="4561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216287" y="741026"/>
            <a:ext cx="4896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Телепередача «Семейный круг»</a:t>
            </a:r>
            <a:endParaRPr lang="ru-RU" altLang="ru-RU" sz="2400" b="1" dirty="0">
              <a:latin typeface="+mn-lt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17030" r="12664"/>
          <a:stretch/>
        </p:blipFill>
        <p:spPr>
          <a:xfrm>
            <a:off x="4958538" y="1313249"/>
            <a:ext cx="3199540" cy="1960565"/>
          </a:xfrm>
          <a:prstGeom prst="rect">
            <a:avLst/>
          </a:prstGeom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247456" y="3435574"/>
            <a:ext cx="4896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-5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-5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-5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-5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-5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+mn-lt"/>
                <a:cs typeface="Arial" charset="0"/>
              </a:rPr>
              <a:t>Социальные ролики</a:t>
            </a:r>
            <a:endParaRPr lang="ru-RU" altLang="ru-RU" sz="2400" b="1" dirty="0">
              <a:latin typeface="+mn-lt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07"/>
          <a:stretch/>
        </p:blipFill>
        <p:spPr>
          <a:xfrm>
            <a:off x="6307525" y="4137144"/>
            <a:ext cx="2850404" cy="2376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81" y="3897239"/>
            <a:ext cx="3000678" cy="2143342"/>
          </a:xfrm>
          <a:prstGeom prst="rect">
            <a:avLst/>
          </a:prstGeom>
        </p:spPr>
      </p:pic>
      <p:pic>
        <p:nvPicPr>
          <p:cNvPr id="14" name="Рисунок 6" descr="gerb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pic>
        <p:nvPicPr>
          <p:cNvPr id="10" name="Рисунок 9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75656" y="16168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Правительство Ярославской области</a:t>
            </a:r>
          </a:p>
        </p:txBody>
      </p:sp>
      <p:pic>
        <p:nvPicPr>
          <p:cNvPr id="14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9" y="0"/>
            <a:ext cx="496689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836711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Ежегодно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60 одаренным детям, </a:t>
            </a:r>
            <a:r>
              <a:rPr lang="ru-RU" dirty="0">
                <a:cs typeface="Times New Roman" panose="02020603050405020304" pitchFamily="18" charset="0"/>
              </a:rPr>
              <a:t>добившимся высоких результатов в области образования, культуры, спорта, технического творчества,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присуждаются </a:t>
            </a:r>
            <a:r>
              <a:rPr lang="ru-RU" spc="-3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ежемесячные губернаторские стипендии,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их педагогам-наставникам выплачиваются единовременные губернаторские премии.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96752"/>
            <a:ext cx="2880320" cy="212877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779912" y="4509120"/>
            <a:ext cx="4824537" cy="1859140"/>
            <a:chOff x="0" y="0"/>
            <a:chExt cx="8668987" cy="2802577"/>
          </a:xfrm>
        </p:grpSpPr>
        <p:pic>
          <p:nvPicPr>
            <p:cNvPr id="19" name="Рисунок 18" descr="C:\Users\grachevalu\Videos\Documents\2016 год\Губернаторский прием (ОДАРЕННЫЕ ДЕТИ)\ФОТО с мероприятия\PIC_1938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03864" cy="2802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 descr="60 одаренных детей получили губернаторские стипендии на 2017 – 2018 учебный год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132" y="0"/>
              <a:ext cx="3823855" cy="2802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467546" y="3645025"/>
            <a:ext cx="31683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Финансируются областные мероприятия, направленные на выявление талантливых детей, в которых ежегодно принимает участие более 5000 детей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  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6_Тема Office">
    <a:majorFont>
      <a:latin typeface="Arial"/>
      <a:ea typeface=""/>
      <a:cs typeface="Arial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6_Тема Office">
    <a:majorFont>
      <a:latin typeface="Arial"/>
      <a:ea typeface=""/>
      <a:cs typeface="Arial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6_Тема Office">
    <a:majorFont>
      <a:latin typeface="Arial"/>
      <a:ea typeface=""/>
      <a:cs typeface="Arial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CF9811346C1544A850E66A1E42E1D8B" ma:contentTypeVersion="6" ma:contentTypeDescription="Создание документа." ma:contentTypeScope="" ma:versionID="e46ac4cbed9ab04130766d4be4ef30ce">
  <xsd:schema xmlns:xsd="http://www.w3.org/2001/XMLSchema" xmlns:xs="http://www.w3.org/2001/XMLSchema" xmlns:p="http://schemas.microsoft.com/office/2006/metadata/properties" xmlns:ns2="f07adec3-9edc-4ba9-a947-c557adee0635" xmlns:ns3="36ddcaac-7738-4414-a338-d038c59309b0" targetNamespace="http://schemas.microsoft.com/office/2006/metadata/properties" ma:root="true" ma:fieldsID="59a79790393e7a5464efbdba1d55a0b9" ns2:_="" ns3:_="">
    <xsd:import namespace="f07adec3-9edc-4ba9-a947-c557adee0635"/>
    <xsd:import namespace="36ddcaac-7738-4414-a338-d038c59309b0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" minOccurs="0"/>
                <xsd:element ref="ns3:docType" minOccurs="0"/>
                <xsd:element ref="ns3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ocDate" ma:index="2" nillable="true" ma:displayName="Дата документа" ma:format="DateOnly" ma:internalName="DocDate">
      <xsd:simpleType>
        <xsd:restriction base="dms:DateTime"/>
      </xsd:simpleType>
    </xsd:element>
    <xsd:element name="Description" ma:index="3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dcaac-7738-4414-a338-d038c59309b0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Тип документа" ma:list="{fff2e792-0b5c-4880-89ba-55a1130c99cd}" ma:internalName="docType" ma:readOnly="false" ma:showField="Title">
      <xsd:simpleType>
        <xsd:restriction base="dms:Lookup"/>
      </xsd:simpleType>
    </xsd:element>
    <xsd:element name="number" ma:index="11" nillable="true" ma:displayName="Номер документа" ma:internalName="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f07adec3-9edc-4ba9-a947-c557adee0635" xsi:nil="true"/>
    <DocDate xmlns="f07adec3-9edc-4ba9-a947-c557adee0635">2015-06-02T21:00:00+00:00</DocDate>
    <number xmlns="36ddcaac-7738-4414-a338-d038c59309b0" xsi:nil="true"/>
    <docType xmlns="36ddcaac-7738-4414-a338-d038c59309b0">49</docType>
  </documentManagement>
</p:properties>
</file>

<file path=customXml/itemProps1.xml><?xml version="1.0" encoding="utf-8"?>
<ds:datastoreItem xmlns:ds="http://schemas.openxmlformats.org/officeDocument/2006/customXml" ds:itemID="{546C5D1B-A53E-4EA3-A1E4-49FB2C9B57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7C004B-09D6-4A48-9C66-03A307D8C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36ddcaac-7738-4414-a338-d038c5930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7EF8E8-4C3E-46E1-A4CE-0340EA8D04CE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f07adec3-9edc-4ba9-a947-c557adee0635"/>
    <ds:schemaRef ds:uri="http://purl.org/dc/terms/"/>
    <ds:schemaRef ds:uri="http://schemas.openxmlformats.org/package/2006/metadata/core-properties"/>
    <ds:schemaRef ds:uri="36ddcaac-7738-4414-a338-d038c59309b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2785</TotalTime>
  <Words>1247</Words>
  <Application>Microsoft Office PowerPoint</Application>
  <PresentationFormat>Экран (4:3)</PresentationFormat>
  <Paragraphs>235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шаблон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Елена Станиславовна Боярова</cp:lastModifiedBy>
  <cp:revision>371</cp:revision>
  <cp:lastPrinted>2018-11-28T10:28:24Z</cp:lastPrinted>
  <dcterms:modified xsi:type="dcterms:W3CDTF">2018-11-28T12:09:35Z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0x0101007CF9811346C1544A850E66A1E42E1D8B</vt:lpwstr>
  </property>
</Properties>
</file>