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44" d="100"/>
          <a:sy n="44" d="100"/>
        </p:scale>
        <p:origin x="-77" y="-9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6D774-AA48-4821-9D13-15A165698AB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8D574-1EA3-4610-A86F-CF7C1115AF4E}">
      <dgm:prSet phldrT="[Текст]"/>
      <dgm:spPr/>
      <dgm:t>
        <a:bodyPr/>
        <a:lstStyle/>
        <a:p>
          <a:r>
            <a:rPr lang="ru-RU" b="1" dirty="0">
              <a:latin typeface="Century Gothic" pitchFamily="34" charset="0"/>
            </a:rPr>
            <a:t>Важно для производственного коллектива</a:t>
          </a:r>
        </a:p>
      </dgm:t>
    </dgm:pt>
    <dgm:pt modelId="{3E951D6A-D451-496B-8697-D0E6D3C8A109}" type="parTrans" cxnId="{C37B092A-80B7-497E-9BB8-5F64B0CC7E0D}">
      <dgm:prSet/>
      <dgm:spPr/>
      <dgm:t>
        <a:bodyPr/>
        <a:lstStyle/>
        <a:p>
          <a:endParaRPr lang="ru-RU"/>
        </a:p>
      </dgm:t>
    </dgm:pt>
    <dgm:pt modelId="{9B6998A9-16B2-4021-A6CF-E7EA13D59FA1}" type="sibTrans" cxnId="{C37B092A-80B7-497E-9BB8-5F64B0CC7E0D}">
      <dgm:prSet/>
      <dgm:spPr/>
      <dgm:t>
        <a:bodyPr/>
        <a:lstStyle/>
        <a:p>
          <a:endParaRPr lang="ru-RU"/>
        </a:p>
      </dgm:t>
    </dgm:pt>
    <dgm:pt modelId="{8B273D5D-E83D-4811-AEE8-3E067E964AF1}">
      <dgm:prSet custT="1"/>
      <dgm:spPr/>
      <dgm:t>
        <a:bodyPr/>
        <a:lstStyle/>
        <a:p>
          <a:pPr algn="ctr"/>
          <a:r>
            <a:rPr lang="ru-RU" sz="2400" dirty="0">
              <a:latin typeface="Century Gothic" pitchFamily="34" charset="0"/>
            </a:rPr>
            <a:t>профессиональные компетенции</a:t>
          </a:r>
        </a:p>
        <a:p>
          <a:pPr algn="ctr"/>
          <a:r>
            <a:rPr lang="ru-RU" sz="2400" dirty="0">
              <a:latin typeface="Century Gothic" pitchFamily="34" charset="0"/>
            </a:rPr>
            <a:t>лучшие традиции трудового коллектива </a:t>
          </a:r>
        </a:p>
        <a:p>
          <a:pPr algn="ctr"/>
          <a:r>
            <a:rPr lang="ru-RU" sz="2400" dirty="0">
              <a:latin typeface="Century Gothic" pitchFamily="34" charset="0"/>
            </a:rPr>
            <a:t>нормы и правила корпоративной этики</a:t>
          </a:r>
        </a:p>
      </dgm:t>
    </dgm:pt>
    <dgm:pt modelId="{9E7DF391-89CB-405C-B25A-44AE9725775A}" type="parTrans" cxnId="{CA795016-D3D1-4EB9-834C-7065C37FD3BF}">
      <dgm:prSet/>
      <dgm:spPr/>
      <dgm:t>
        <a:bodyPr/>
        <a:lstStyle/>
        <a:p>
          <a:endParaRPr lang="ru-RU"/>
        </a:p>
      </dgm:t>
    </dgm:pt>
    <dgm:pt modelId="{119334E3-9564-404F-8AA8-3B2893BEAD74}" type="sibTrans" cxnId="{CA795016-D3D1-4EB9-834C-7065C37FD3BF}">
      <dgm:prSet/>
      <dgm:spPr/>
      <dgm:t>
        <a:bodyPr/>
        <a:lstStyle/>
        <a:p>
          <a:endParaRPr lang="ru-RU"/>
        </a:p>
      </dgm:t>
    </dgm:pt>
    <dgm:pt modelId="{48244DAF-2583-4B7F-9898-7595AAB05868}">
      <dgm:prSet custT="1"/>
      <dgm:spPr/>
      <dgm:t>
        <a:bodyPr/>
        <a:lstStyle/>
        <a:p>
          <a:pPr algn="ctr"/>
          <a:r>
            <a:rPr lang="ru-RU" sz="2000" dirty="0">
              <a:latin typeface="Century Gothic" pitchFamily="34" charset="0"/>
            </a:rPr>
            <a:t>дисциплинированность бережливость профессиональная честность ответственность за результаты труда</a:t>
          </a:r>
        </a:p>
        <a:p>
          <a:pPr algn="ctr"/>
          <a:r>
            <a:rPr lang="ru-RU" sz="2000" dirty="0">
              <a:latin typeface="Century Gothic" pitchFamily="34" charset="0"/>
            </a:rPr>
            <a:t> сознательное и творческое отношение к выполнению поручений,  </a:t>
          </a:r>
        </a:p>
        <a:p>
          <a:pPr algn="ctr"/>
          <a:r>
            <a:rPr lang="ru-RU" sz="2000" dirty="0">
              <a:latin typeface="Century Gothic" pitchFamily="34" charset="0"/>
            </a:rPr>
            <a:t>проявление лояльности к корпоративным ценностям компании</a:t>
          </a:r>
        </a:p>
      </dgm:t>
    </dgm:pt>
    <dgm:pt modelId="{F9A4ABD4-41E2-4C20-B585-0649483F12ED}" type="parTrans" cxnId="{2E28B18A-0976-4FEF-AADE-653E10532570}">
      <dgm:prSet/>
      <dgm:spPr/>
      <dgm:t>
        <a:bodyPr/>
        <a:lstStyle/>
        <a:p>
          <a:endParaRPr lang="ru-RU"/>
        </a:p>
      </dgm:t>
    </dgm:pt>
    <dgm:pt modelId="{DF7A3A2C-6010-4C3E-B0E5-2CF008D88928}" type="sibTrans" cxnId="{2E28B18A-0976-4FEF-AADE-653E10532570}">
      <dgm:prSet/>
      <dgm:spPr/>
      <dgm:t>
        <a:bodyPr/>
        <a:lstStyle/>
        <a:p>
          <a:endParaRPr lang="ru-RU"/>
        </a:p>
      </dgm:t>
    </dgm:pt>
    <dgm:pt modelId="{540E04AA-A158-4620-85FE-C4EC7F1965D7}">
      <dgm:prSet custT="1"/>
      <dgm:spPr/>
      <dgm:t>
        <a:bodyPr/>
        <a:lstStyle/>
        <a:p>
          <a:r>
            <a:rPr lang="ru-RU" sz="2000" dirty="0">
              <a:latin typeface="Century Gothic" pitchFamily="34" charset="0"/>
            </a:rPr>
            <a:t>процесс профессионального становления молодого работника  развитие способности самостоятельно и качественно выполнять возложенные на него трудовые и общественные обязанности</a:t>
          </a:r>
        </a:p>
      </dgm:t>
    </dgm:pt>
    <dgm:pt modelId="{2399A3B3-264F-40C4-9DB5-C205F6C75143}" type="parTrans" cxnId="{285A2EEC-9B63-4449-8EC1-892F214524D6}">
      <dgm:prSet/>
      <dgm:spPr/>
      <dgm:t>
        <a:bodyPr/>
        <a:lstStyle/>
        <a:p>
          <a:endParaRPr lang="ru-RU"/>
        </a:p>
      </dgm:t>
    </dgm:pt>
    <dgm:pt modelId="{EA8D7B02-D673-4652-853F-431240027F4E}" type="sibTrans" cxnId="{285A2EEC-9B63-4449-8EC1-892F214524D6}">
      <dgm:prSet/>
      <dgm:spPr/>
      <dgm:t>
        <a:bodyPr/>
        <a:lstStyle/>
        <a:p>
          <a:endParaRPr lang="ru-RU"/>
        </a:p>
      </dgm:t>
    </dgm:pt>
    <dgm:pt modelId="{D4EDD2F7-FB77-48B4-A23F-CCBE87436966}" type="pres">
      <dgm:prSet presAssocID="{E6E6D774-AA48-4821-9D13-15A165698A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2AC12-AA3E-425F-A67E-81BAE930E9F7}" type="pres">
      <dgm:prSet presAssocID="{CE08D574-1EA3-4610-A86F-CF7C1115AF4E}" presName="roof" presStyleLbl="dkBgShp" presStyleIdx="0" presStyleCnt="2" custScaleX="77008" custScaleY="41601"/>
      <dgm:spPr/>
      <dgm:t>
        <a:bodyPr/>
        <a:lstStyle/>
        <a:p>
          <a:endParaRPr lang="ru-RU"/>
        </a:p>
      </dgm:t>
    </dgm:pt>
    <dgm:pt modelId="{9A60DBA2-B642-4C80-8E27-22C99C11F9D9}" type="pres">
      <dgm:prSet presAssocID="{CE08D574-1EA3-4610-A86F-CF7C1115AF4E}" presName="pillars" presStyleCnt="0"/>
      <dgm:spPr/>
    </dgm:pt>
    <dgm:pt modelId="{99D582A1-F7B1-495F-8886-9CCA5C35D34F}" type="pres">
      <dgm:prSet presAssocID="{CE08D574-1EA3-4610-A86F-CF7C1115AF4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BBB15-A591-4C55-B34B-1D4247961E4A}" type="pres">
      <dgm:prSet presAssocID="{48244DAF-2583-4B7F-9898-7595AAB0586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F49A7-3D3A-42D3-972E-4F173661455A}" type="pres">
      <dgm:prSet presAssocID="{540E04AA-A158-4620-85FE-C4EC7F1965D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1C16-C397-46BC-9CBC-27BADEFCE411}" type="pres">
      <dgm:prSet presAssocID="{CE08D574-1EA3-4610-A86F-CF7C1115AF4E}" presName="base" presStyleLbl="dkBgShp" presStyleIdx="1" presStyleCnt="2"/>
      <dgm:spPr/>
    </dgm:pt>
  </dgm:ptLst>
  <dgm:cxnLst>
    <dgm:cxn modelId="{C37B092A-80B7-497E-9BB8-5F64B0CC7E0D}" srcId="{E6E6D774-AA48-4821-9D13-15A165698ABE}" destId="{CE08D574-1EA3-4610-A86F-CF7C1115AF4E}" srcOrd="0" destOrd="0" parTransId="{3E951D6A-D451-496B-8697-D0E6D3C8A109}" sibTransId="{9B6998A9-16B2-4021-A6CF-E7EA13D59FA1}"/>
    <dgm:cxn modelId="{B6BB1C6A-F379-430E-9082-B119C0890EEE}" type="presOf" srcId="{540E04AA-A158-4620-85FE-C4EC7F1965D7}" destId="{45BF49A7-3D3A-42D3-972E-4F173661455A}" srcOrd="0" destOrd="0" presId="urn:microsoft.com/office/officeart/2005/8/layout/hList3"/>
    <dgm:cxn modelId="{D2C1FF48-D8A7-4715-BF98-1B20EE680D47}" type="presOf" srcId="{8B273D5D-E83D-4811-AEE8-3E067E964AF1}" destId="{99D582A1-F7B1-495F-8886-9CCA5C35D34F}" srcOrd="0" destOrd="0" presId="urn:microsoft.com/office/officeart/2005/8/layout/hList3"/>
    <dgm:cxn modelId="{CC51AF0A-E1CB-4112-AD1E-AB26A69E9AB1}" type="presOf" srcId="{E6E6D774-AA48-4821-9D13-15A165698ABE}" destId="{D4EDD2F7-FB77-48B4-A23F-CCBE87436966}" srcOrd="0" destOrd="0" presId="urn:microsoft.com/office/officeart/2005/8/layout/hList3"/>
    <dgm:cxn modelId="{285A2EEC-9B63-4449-8EC1-892F214524D6}" srcId="{CE08D574-1EA3-4610-A86F-CF7C1115AF4E}" destId="{540E04AA-A158-4620-85FE-C4EC7F1965D7}" srcOrd="2" destOrd="0" parTransId="{2399A3B3-264F-40C4-9DB5-C205F6C75143}" sibTransId="{EA8D7B02-D673-4652-853F-431240027F4E}"/>
    <dgm:cxn modelId="{DFF7B359-306F-4E56-8541-157C85F8B2C5}" type="presOf" srcId="{48244DAF-2583-4B7F-9898-7595AAB05868}" destId="{16FBBB15-A591-4C55-B34B-1D4247961E4A}" srcOrd="0" destOrd="0" presId="urn:microsoft.com/office/officeart/2005/8/layout/hList3"/>
    <dgm:cxn modelId="{2E28B18A-0976-4FEF-AADE-653E10532570}" srcId="{CE08D574-1EA3-4610-A86F-CF7C1115AF4E}" destId="{48244DAF-2583-4B7F-9898-7595AAB05868}" srcOrd="1" destOrd="0" parTransId="{F9A4ABD4-41E2-4C20-B585-0649483F12ED}" sibTransId="{DF7A3A2C-6010-4C3E-B0E5-2CF008D88928}"/>
    <dgm:cxn modelId="{4692FE1F-9439-4752-B004-DB20C0F20545}" type="presOf" srcId="{CE08D574-1EA3-4610-A86F-CF7C1115AF4E}" destId="{5832AC12-AA3E-425F-A67E-81BAE930E9F7}" srcOrd="0" destOrd="0" presId="urn:microsoft.com/office/officeart/2005/8/layout/hList3"/>
    <dgm:cxn modelId="{CA795016-D3D1-4EB9-834C-7065C37FD3BF}" srcId="{CE08D574-1EA3-4610-A86F-CF7C1115AF4E}" destId="{8B273D5D-E83D-4811-AEE8-3E067E964AF1}" srcOrd="0" destOrd="0" parTransId="{9E7DF391-89CB-405C-B25A-44AE9725775A}" sibTransId="{119334E3-9564-404F-8AA8-3B2893BEAD74}"/>
    <dgm:cxn modelId="{5107EFF7-7F0E-41E2-9928-0D7D91D45D8E}" type="presParOf" srcId="{D4EDD2F7-FB77-48B4-A23F-CCBE87436966}" destId="{5832AC12-AA3E-425F-A67E-81BAE930E9F7}" srcOrd="0" destOrd="0" presId="urn:microsoft.com/office/officeart/2005/8/layout/hList3"/>
    <dgm:cxn modelId="{71E012F8-B319-4095-9624-3F215B546CE8}" type="presParOf" srcId="{D4EDD2F7-FB77-48B4-A23F-CCBE87436966}" destId="{9A60DBA2-B642-4C80-8E27-22C99C11F9D9}" srcOrd="1" destOrd="0" presId="urn:microsoft.com/office/officeart/2005/8/layout/hList3"/>
    <dgm:cxn modelId="{258FBAFC-EB3A-4E1C-867E-D7F89121FDCB}" type="presParOf" srcId="{9A60DBA2-B642-4C80-8E27-22C99C11F9D9}" destId="{99D582A1-F7B1-495F-8886-9CCA5C35D34F}" srcOrd="0" destOrd="0" presId="urn:microsoft.com/office/officeart/2005/8/layout/hList3"/>
    <dgm:cxn modelId="{41818B8D-B4F1-463C-9397-B27AAFCFE967}" type="presParOf" srcId="{9A60DBA2-B642-4C80-8E27-22C99C11F9D9}" destId="{16FBBB15-A591-4C55-B34B-1D4247961E4A}" srcOrd="1" destOrd="0" presId="urn:microsoft.com/office/officeart/2005/8/layout/hList3"/>
    <dgm:cxn modelId="{B842B78F-128E-47D5-A9A7-08781C896680}" type="presParOf" srcId="{9A60DBA2-B642-4C80-8E27-22C99C11F9D9}" destId="{45BF49A7-3D3A-42D3-972E-4F173661455A}" srcOrd="2" destOrd="0" presId="urn:microsoft.com/office/officeart/2005/8/layout/hList3"/>
    <dgm:cxn modelId="{05F82B76-8B99-4111-A504-8FA2DE09A651}" type="presParOf" srcId="{D4EDD2F7-FB77-48B4-A23F-CCBE87436966}" destId="{BE281C16-C397-46BC-9CBC-27BADEFCE41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36A3B-9E6F-47F1-90ED-C67966BF0CA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6168EF8-88BB-4A0F-B674-F3499F3E6FF7}">
      <dgm:prSet phldrT="[Текст]"/>
      <dgm:spPr/>
      <dgm:t>
        <a:bodyPr/>
        <a:lstStyle/>
        <a:p>
          <a:r>
            <a:rPr lang="ru-RU" dirty="0">
              <a:latin typeface="Century Gothic" pitchFamily="34" charset="0"/>
            </a:rPr>
            <a:t>Рабочая группа</a:t>
          </a:r>
        </a:p>
      </dgm:t>
    </dgm:pt>
    <dgm:pt modelId="{E4A35541-29D3-4D6F-B633-A7B4AA2BB6A0}" type="parTrans" cxnId="{3FBAF6AA-352D-4B97-9CC5-A1BB8A46D425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564F98A6-929C-4DC4-91DC-1C729CC8380B}" type="sibTrans" cxnId="{3FBAF6AA-352D-4B97-9CC5-A1BB8A46D425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31CACCF5-B683-454D-9316-A4FB10EC6D35}">
      <dgm:prSet phldrT="[Текст]"/>
      <dgm:spPr/>
      <dgm:t>
        <a:bodyPr/>
        <a:lstStyle/>
        <a:p>
          <a:r>
            <a:rPr lang="ru-RU" dirty="0">
              <a:latin typeface="Century Gothic" pitchFamily="34" charset="0"/>
            </a:rPr>
            <a:t>Определение  группы потенциальных наставников</a:t>
          </a:r>
        </a:p>
      </dgm:t>
    </dgm:pt>
    <dgm:pt modelId="{F0944C60-25AE-446B-89C9-63194423A14E}" type="parTrans" cxnId="{78B37C34-2501-4425-BA5C-13DF59A10ECD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5ECD4E19-F0FB-4CD1-97C1-63B3232B6B66}" type="sibTrans" cxnId="{78B37C34-2501-4425-BA5C-13DF59A10ECD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78094A61-CB91-42F7-9F6C-C154FCCD94C3}">
      <dgm:prSet phldrT="[Текст]"/>
      <dgm:spPr/>
      <dgm:t>
        <a:bodyPr/>
        <a:lstStyle/>
        <a:p>
          <a:r>
            <a:rPr lang="ru-RU" dirty="0">
              <a:latin typeface="Century Gothic" pitchFamily="34" charset="0"/>
            </a:rPr>
            <a:t>Издание приказа о закреплении наставнических пар</a:t>
          </a:r>
        </a:p>
      </dgm:t>
    </dgm:pt>
    <dgm:pt modelId="{0C6A7466-73A1-4CF2-B901-FDB02EA4838C}" type="parTrans" cxnId="{8117FE84-8DCF-4785-84EE-2573CF2B6B3C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3ACD3941-80E0-48C0-9E93-3988D0CA4712}" type="sibTrans" cxnId="{8117FE84-8DCF-4785-84EE-2573CF2B6B3C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791B2F12-F48D-46CA-9BDE-8912AF26941B}">
      <dgm:prSet/>
      <dgm:spPr/>
      <dgm:t>
        <a:bodyPr/>
        <a:lstStyle/>
        <a:p>
          <a:r>
            <a:rPr lang="ru-RU" dirty="0">
              <a:latin typeface="Century Gothic" pitchFamily="34" charset="0"/>
            </a:rPr>
            <a:t>Подбор наставнических пар </a:t>
          </a:r>
        </a:p>
      </dgm:t>
    </dgm:pt>
    <dgm:pt modelId="{EAB09B8F-DA7D-4D86-9026-AC0F801091AE}" type="parTrans" cxnId="{5295FF5F-694D-410D-9F6C-78A076E790CA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24E09FE3-385B-4712-B769-6F176F6001AC}" type="sibTrans" cxnId="{5295FF5F-694D-410D-9F6C-78A076E790CA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55DAAECD-FC8F-4F3B-916B-06E4F29FE7BA}" type="pres">
      <dgm:prSet presAssocID="{A3C36A3B-9E6F-47F1-90ED-C67966BF0CA7}" presName="CompostProcess" presStyleCnt="0">
        <dgm:presLayoutVars>
          <dgm:dir/>
          <dgm:resizeHandles val="exact"/>
        </dgm:presLayoutVars>
      </dgm:prSet>
      <dgm:spPr/>
    </dgm:pt>
    <dgm:pt modelId="{60F0DBE6-F934-47C6-9C08-16AD3399A9FF}" type="pres">
      <dgm:prSet presAssocID="{A3C36A3B-9E6F-47F1-90ED-C67966BF0CA7}" presName="arrow" presStyleLbl="bgShp" presStyleIdx="0" presStyleCnt="1"/>
      <dgm:spPr/>
    </dgm:pt>
    <dgm:pt modelId="{119113FF-A9B2-4D63-AD2D-DA941A867D4A}" type="pres">
      <dgm:prSet presAssocID="{A3C36A3B-9E6F-47F1-90ED-C67966BF0CA7}" presName="linearProcess" presStyleCnt="0"/>
      <dgm:spPr/>
    </dgm:pt>
    <dgm:pt modelId="{981FF178-C29E-45AF-9105-FF08A5718A2A}" type="pres">
      <dgm:prSet presAssocID="{F6168EF8-88BB-4A0F-B674-F3499F3E6FF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10622-B854-4089-BEE5-A02B8336A0AD}" type="pres">
      <dgm:prSet presAssocID="{564F98A6-929C-4DC4-91DC-1C729CC8380B}" presName="sibTrans" presStyleCnt="0"/>
      <dgm:spPr/>
    </dgm:pt>
    <dgm:pt modelId="{4D20AADA-6B43-484C-82AF-ACAFD802730C}" type="pres">
      <dgm:prSet presAssocID="{31CACCF5-B683-454D-9316-A4FB10EC6D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9C96A-F9DB-4D40-BE7C-0B36CA70AEDA}" type="pres">
      <dgm:prSet presAssocID="{5ECD4E19-F0FB-4CD1-97C1-63B3232B6B66}" presName="sibTrans" presStyleCnt="0"/>
      <dgm:spPr/>
    </dgm:pt>
    <dgm:pt modelId="{50B868E4-8D9D-43CB-8AAB-00C9B3F6499D}" type="pres">
      <dgm:prSet presAssocID="{791B2F12-F48D-46CA-9BDE-8912AF26941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D631C-73FB-4634-9DAA-97CF498153B1}" type="pres">
      <dgm:prSet presAssocID="{24E09FE3-385B-4712-B769-6F176F6001AC}" presName="sibTrans" presStyleCnt="0"/>
      <dgm:spPr/>
    </dgm:pt>
    <dgm:pt modelId="{D02A159B-EC4E-48FA-B44A-4D1AFF5E53F3}" type="pres">
      <dgm:prSet presAssocID="{78094A61-CB91-42F7-9F6C-C154FCCD94C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FE976-6BDD-4379-9CAD-29A6132550F5}" type="presOf" srcId="{F6168EF8-88BB-4A0F-B674-F3499F3E6FF7}" destId="{981FF178-C29E-45AF-9105-FF08A5718A2A}" srcOrd="0" destOrd="0" presId="urn:microsoft.com/office/officeart/2005/8/layout/hProcess9"/>
    <dgm:cxn modelId="{3FBAF6AA-352D-4B97-9CC5-A1BB8A46D425}" srcId="{A3C36A3B-9E6F-47F1-90ED-C67966BF0CA7}" destId="{F6168EF8-88BB-4A0F-B674-F3499F3E6FF7}" srcOrd="0" destOrd="0" parTransId="{E4A35541-29D3-4D6F-B633-A7B4AA2BB6A0}" sibTransId="{564F98A6-929C-4DC4-91DC-1C729CC8380B}"/>
    <dgm:cxn modelId="{C7859BEF-FF85-40B8-8C43-0411B79D5AB8}" type="presOf" srcId="{31CACCF5-B683-454D-9316-A4FB10EC6D35}" destId="{4D20AADA-6B43-484C-82AF-ACAFD802730C}" srcOrd="0" destOrd="0" presId="urn:microsoft.com/office/officeart/2005/8/layout/hProcess9"/>
    <dgm:cxn modelId="{8C3A2EEB-793F-4054-9750-E35323E2F533}" type="presOf" srcId="{791B2F12-F48D-46CA-9BDE-8912AF26941B}" destId="{50B868E4-8D9D-43CB-8AAB-00C9B3F6499D}" srcOrd="0" destOrd="0" presId="urn:microsoft.com/office/officeart/2005/8/layout/hProcess9"/>
    <dgm:cxn modelId="{8117FE84-8DCF-4785-84EE-2573CF2B6B3C}" srcId="{A3C36A3B-9E6F-47F1-90ED-C67966BF0CA7}" destId="{78094A61-CB91-42F7-9F6C-C154FCCD94C3}" srcOrd="3" destOrd="0" parTransId="{0C6A7466-73A1-4CF2-B901-FDB02EA4838C}" sibTransId="{3ACD3941-80E0-48C0-9E93-3988D0CA4712}"/>
    <dgm:cxn modelId="{78B37C34-2501-4425-BA5C-13DF59A10ECD}" srcId="{A3C36A3B-9E6F-47F1-90ED-C67966BF0CA7}" destId="{31CACCF5-B683-454D-9316-A4FB10EC6D35}" srcOrd="1" destOrd="0" parTransId="{F0944C60-25AE-446B-89C9-63194423A14E}" sibTransId="{5ECD4E19-F0FB-4CD1-97C1-63B3232B6B66}"/>
    <dgm:cxn modelId="{7BC165BF-D324-4BA5-BF28-A64565E7D9D2}" type="presOf" srcId="{78094A61-CB91-42F7-9F6C-C154FCCD94C3}" destId="{D02A159B-EC4E-48FA-B44A-4D1AFF5E53F3}" srcOrd="0" destOrd="0" presId="urn:microsoft.com/office/officeart/2005/8/layout/hProcess9"/>
    <dgm:cxn modelId="{E6B1B881-C07D-4605-BF86-839264D7143F}" type="presOf" srcId="{A3C36A3B-9E6F-47F1-90ED-C67966BF0CA7}" destId="{55DAAECD-FC8F-4F3B-916B-06E4F29FE7BA}" srcOrd="0" destOrd="0" presId="urn:microsoft.com/office/officeart/2005/8/layout/hProcess9"/>
    <dgm:cxn modelId="{5295FF5F-694D-410D-9F6C-78A076E790CA}" srcId="{A3C36A3B-9E6F-47F1-90ED-C67966BF0CA7}" destId="{791B2F12-F48D-46CA-9BDE-8912AF26941B}" srcOrd="2" destOrd="0" parTransId="{EAB09B8F-DA7D-4D86-9026-AC0F801091AE}" sibTransId="{24E09FE3-385B-4712-B769-6F176F6001AC}"/>
    <dgm:cxn modelId="{ED486ADF-62AC-4154-BF9E-DF34BF7188BB}" type="presParOf" srcId="{55DAAECD-FC8F-4F3B-916B-06E4F29FE7BA}" destId="{60F0DBE6-F934-47C6-9C08-16AD3399A9FF}" srcOrd="0" destOrd="0" presId="urn:microsoft.com/office/officeart/2005/8/layout/hProcess9"/>
    <dgm:cxn modelId="{55CB150F-FD10-447E-AA70-14430C9A77CD}" type="presParOf" srcId="{55DAAECD-FC8F-4F3B-916B-06E4F29FE7BA}" destId="{119113FF-A9B2-4D63-AD2D-DA941A867D4A}" srcOrd="1" destOrd="0" presId="urn:microsoft.com/office/officeart/2005/8/layout/hProcess9"/>
    <dgm:cxn modelId="{2A45C326-D175-4F2D-B522-C9AED05C60C1}" type="presParOf" srcId="{119113FF-A9B2-4D63-AD2D-DA941A867D4A}" destId="{981FF178-C29E-45AF-9105-FF08A5718A2A}" srcOrd="0" destOrd="0" presId="urn:microsoft.com/office/officeart/2005/8/layout/hProcess9"/>
    <dgm:cxn modelId="{0166C820-2986-4E5B-8C0E-068006D5FD8E}" type="presParOf" srcId="{119113FF-A9B2-4D63-AD2D-DA941A867D4A}" destId="{CF610622-B854-4089-BEE5-A02B8336A0AD}" srcOrd="1" destOrd="0" presId="urn:microsoft.com/office/officeart/2005/8/layout/hProcess9"/>
    <dgm:cxn modelId="{4BCAFC50-4FC4-4417-BE1A-2C6B6467A915}" type="presParOf" srcId="{119113FF-A9B2-4D63-AD2D-DA941A867D4A}" destId="{4D20AADA-6B43-484C-82AF-ACAFD802730C}" srcOrd="2" destOrd="0" presId="urn:microsoft.com/office/officeart/2005/8/layout/hProcess9"/>
    <dgm:cxn modelId="{0B9FC7FD-4CB3-4C22-B7BE-066989BF6257}" type="presParOf" srcId="{119113FF-A9B2-4D63-AD2D-DA941A867D4A}" destId="{C489C96A-F9DB-4D40-BE7C-0B36CA70AEDA}" srcOrd="3" destOrd="0" presId="urn:microsoft.com/office/officeart/2005/8/layout/hProcess9"/>
    <dgm:cxn modelId="{05D8BF14-6E19-4A4E-AA3B-758EE866E8F2}" type="presParOf" srcId="{119113FF-A9B2-4D63-AD2D-DA941A867D4A}" destId="{50B868E4-8D9D-43CB-8AAB-00C9B3F6499D}" srcOrd="4" destOrd="0" presId="urn:microsoft.com/office/officeart/2005/8/layout/hProcess9"/>
    <dgm:cxn modelId="{F65D3619-BC79-40E5-A1F9-C935674C99D6}" type="presParOf" srcId="{119113FF-A9B2-4D63-AD2D-DA941A867D4A}" destId="{715D631C-73FB-4634-9DAA-97CF498153B1}" srcOrd="5" destOrd="0" presId="urn:microsoft.com/office/officeart/2005/8/layout/hProcess9"/>
    <dgm:cxn modelId="{ACC0F0DD-D98C-433B-AA4F-2A9323A05CA4}" type="presParOf" srcId="{119113FF-A9B2-4D63-AD2D-DA941A867D4A}" destId="{D02A159B-EC4E-48FA-B44A-4D1AFF5E53F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DC0ADD-1D95-472E-A4AF-C0D91FC2479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5A0C3-B5E2-45F0-906E-BE1F7FD7425E}">
      <dgm:prSet phldrT="[Текст]"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Критерии выбора наставника</a:t>
          </a:r>
        </a:p>
      </dgm:t>
    </dgm:pt>
    <dgm:pt modelId="{B1A92BDD-F3D9-47EF-A943-2284AA5367EA}" type="parTrans" cxnId="{D36E1964-4883-410D-A0ED-53A2BB2A09FA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CD76D6A3-10F4-4AC3-A5C3-D3EC30C89EC4}" type="sibTrans" cxnId="{D36E1964-4883-410D-A0ED-53A2BB2A09FA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9E808665-764E-4E8E-8FC9-FC2C021FD4C2}">
      <dgm:prSet phldrT="[Текст]"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Успешная профессиональная деятельность </a:t>
          </a:r>
        </a:p>
      </dgm:t>
    </dgm:pt>
    <dgm:pt modelId="{A73C541E-918F-493C-AB08-6FD6519A225B}" type="parTrans" cxnId="{88DC923C-C714-4B4E-A2F2-EC3BC9C30CB8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9F88B277-1924-4CF7-9F57-9127568354CF}" type="sibTrans" cxnId="{88DC923C-C714-4B4E-A2F2-EC3BC9C30CB8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14C872D9-1267-4EC3-87C6-326A7E3050F8}">
      <dgm:prSet phldrT="[Текст]"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Большой жизненный опыт</a:t>
          </a:r>
        </a:p>
      </dgm:t>
    </dgm:pt>
    <dgm:pt modelId="{7A7CCD43-1751-4E99-B05A-B7EBEBAFBCAD}" type="parTrans" cxnId="{9C61D17F-6596-406F-A51C-83C9C148E148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179A974D-EF61-492E-8B5B-522BAE8B8B8A}" type="sibTrans" cxnId="{9C61D17F-6596-406F-A51C-83C9C148E148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9328DEA9-44D9-4477-8A6B-C19FAD234394}">
      <dgm:prSet phldrT="[Текст]"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Готовность поделиться опытом со студентами</a:t>
          </a:r>
        </a:p>
      </dgm:t>
    </dgm:pt>
    <dgm:pt modelId="{8302D5ED-AA39-4CBF-836B-A0D2250B3E81}" type="parTrans" cxnId="{096FBDBD-C30A-434E-BE50-C70477744A44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32E80BC0-E5B5-4D21-A9B9-749F3271094B}" type="sibTrans" cxnId="{096FBDBD-C30A-434E-BE50-C70477744A44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6358DA9F-888D-42BE-9947-08904ADE5F6F}">
      <dgm:prSet phldrT="[Текст]" custT="1"/>
      <dgm:spPr/>
      <dgm:t>
        <a:bodyPr/>
        <a:lstStyle/>
        <a:p>
          <a:r>
            <a:rPr lang="ru-RU" sz="1400" dirty="0">
              <a:latin typeface="Century Gothic" pitchFamily="34" charset="0"/>
            </a:rPr>
            <a:t>Личностные качества:</a:t>
          </a:r>
        </a:p>
        <a:p>
          <a:r>
            <a:rPr lang="ru-RU" sz="1400" dirty="0">
              <a:latin typeface="Century Gothic" pitchFamily="34" charset="0"/>
            </a:rPr>
            <a:t>коммуникабельность, активная жизненная позиция, стрессоустойчивость, умение работать в коллективе, умение руководить группой и </a:t>
          </a:r>
          <a:r>
            <a:rPr lang="ru-RU" sz="1400" dirty="0" err="1">
              <a:latin typeface="Century Gothic" pitchFamily="34" charset="0"/>
            </a:rPr>
            <a:t>т.д</a:t>
          </a:r>
          <a:r>
            <a:rPr lang="ru-RU" sz="1400" dirty="0">
              <a:latin typeface="Century Gothic" pitchFamily="34" charset="0"/>
            </a:rPr>
            <a:t>  </a:t>
          </a:r>
        </a:p>
      </dgm:t>
    </dgm:pt>
    <dgm:pt modelId="{E4F7A818-D707-4CA6-9EC6-2D8BC8A63606}" type="parTrans" cxnId="{21718A8A-08DF-4F40-9C9E-F05B59D713FF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1B65796C-BAE2-4AF1-B327-16CA5ADCBF97}" type="sibTrans" cxnId="{21718A8A-08DF-4F40-9C9E-F05B59D713FF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51D047FA-ECD2-49F0-99DA-4F8DF991A881}" type="pres">
      <dgm:prSet presAssocID="{D5DC0ADD-1D95-472E-A4AF-C0D91FC2479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DE7A3A-82DA-4BB7-A78E-54F25889623C}" type="pres">
      <dgm:prSet presAssocID="{D5DC0ADD-1D95-472E-A4AF-C0D91FC2479E}" presName="matrix" presStyleCnt="0"/>
      <dgm:spPr/>
    </dgm:pt>
    <dgm:pt modelId="{425DE98F-51A9-4123-86F2-AD8DCEF2F897}" type="pres">
      <dgm:prSet presAssocID="{D5DC0ADD-1D95-472E-A4AF-C0D91FC2479E}" presName="tile1" presStyleLbl="node1" presStyleIdx="0" presStyleCnt="4"/>
      <dgm:spPr/>
      <dgm:t>
        <a:bodyPr/>
        <a:lstStyle/>
        <a:p>
          <a:endParaRPr lang="ru-RU"/>
        </a:p>
      </dgm:t>
    </dgm:pt>
    <dgm:pt modelId="{93FEA394-4926-44C8-A788-0F23D448ED08}" type="pres">
      <dgm:prSet presAssocID="{D5DC0ADD-1D95-472E-A4AF-C0D91FC2479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F5FBA-F31A-422A-BD6A-5C034F3A89A5}" type="pres">
      <dgm:prSet presAssocID="{D5DC0ADD-1D95-472E-A4AF-C0D91FC2479E}" presName="tile2" presStyleLbl="node1" presStyleIdx="1" presStyleCnt="4"/>
      <dgm:spPr/>
      <dgm:t>
        <a:bodyPr/>
        <a:lstStyle/>
        <a:p>
          <a:endParaRPr lang="ru-RU"/>
        </a:p>
      </dgm:t>
    </dgm:pt>
    <dgm:pt modelId="{0B643EA8-79D5-422D-A1D1-F4244EC93D13}" type="pres">
      <dgm:prSet presAssocID="{D5DC0ADD-1D95-472E-A4AF-C0D91FC2479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E2818-91BB-4806-9566-C112E79757A1}" type="pres">
      <dgm:prSet presAssocID="{D5DC0ADD-1D95-472E-A4AF-C0D91FC2479E}" presName="tile3" presStyleLbl="node1" presStyleIdx="2" presStyleCnt="4"/>
      <dgm:spPr/>
      <dgm:t>
        <a:bodyPr/>
        <a:lstStyle/>
        <a:p>
          <a:endParaRPr lang="ru-RU"/>
        </a:p>
      </dgm:t>
    </dgm:pt>
    <dgm:pt modelId="{31FB8E86-113D-4E9D-A33E-9ABE9AC53811}" type="pres">
      <dgm:prSet presAssocID="{D5DC0ADD-1D95-472E-A4AF-C0D91FC2479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56525-5EAD-4F7C-9E29-2D5EAED404F1}" type="pres">
      <dgm:prSet presAssocID="{D5DC0ADD-1D95-472E-A4AF-C0D91FC2479E}" presName="tile4" presStyleLbl="node1" presStyleIdx="3" presStyleCnt="4"/>
      <dgm:spPr/>
      <dgm:t>
        <a:bodyPr/>
        <a:lstStyle/>
        <a:p>
          <a:endParaRPr lang="ru-RU"/>
        </a:p>
      </dgm:t>
    </dgm:pt>
    <dgm:pt modelId="{7B5858F3-A63B-41A8-991C-F98D28379DC8}" type="pres">
      <dgm:prSet presAssocID="{D5DC0ADD-1D95-472E-A4AF-C0D91FC2479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05D69-4768-4BB7-A2F1-47A471202784}" type="pres">
      <dgm:prSet presAssocID="{D5DC0ADD-1D95-472E-A4AF-C0D91FC2479E}" presName="centerTile" presStyleLbl="fgShp" presStyleIdx="0" presStyleCnt="1" custScaleX="134484" custScaleY="13662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F5BB518-1612-4FBC-A50C-C9BBA6D38FA4}" type="presOf" srcId="{9328DEA9-44D9-4477-8A6B-C19FAD234394}" destId="{9EDE2818-91BB-4806-9566-C112E79757A1}" srcOrd="0" destOrd="0" presId="urn:microsoft.com/office/officeart/2005/8/layout/matrix1"/>
    <dgm:cxn modelId="{30C6738F-9444-4508-97B6-0035530FC363}" type="presOf" srcId="{6358DA9F-888D-42BE-9947-08904ADE5F6F}" destId="{7B5858F3-A63B-41A8-991C-F98D28379DC8}" srcOrd="1" destOrd="0" presId="urn:microsoft.com/office/officeart/2005/8/layout/matrix1"/>
    <dgm:cxn modelId="{0B5718A0-3F62-441E-8850-4EA127839B10}" type="presOf" srcId="{14C872D9-1267-4EC3-87C6-326A7E3050F8}" destId="{0B643EA8-79D5-422D-A1D1-F4244EC93D13}" srcOrd="1" destOrd="0" presId="urn:microsoft.com/office/officeart/2005/8/layout/matrix1"/>
    <dgm:cxn modelId="{3DA6595A-4F2D-421A-B80D-FFCAE21F7AB4}" type="presOf" srcId="{6358DA9F-888D-42BE-9947-08904ADE5F6F}" destId="{2AA56525-5EAD-4F7C-9E29-2D5EAED404F1}" srcOrd="0" destOrd="0" presId="urn:microsoft.com/office/officeart/2005/8/layout/matrix1"/>
    <dgm:cxn modelId="{D36E1964-4883-410D-A0ED-53A2BB2A09FA}" srcId="{D5DC0ADD-1D95-472E-A4AF-C0D91FC2479E}" destId="{C695A0C3-B5E2-45F0-906E-BE1F7FD7425E}" srcOrd="0" destOrd="0" parTransId="{B1A92BDD-F3D9-47EF-A943-2284AA5367EA}" sibTransId="{CD76D6A3-10F4-4AC3-A5C3-D3EC30C89EC4}"/>
    <dgm:cxn modelId="{88DC923C-C714-4B4E-A2F2-EC3BC9C30CB8}" srcId="{C695A0C3-B5E2-45F0-906E-BE1F7FD7425E}" destId="{9E808665-764E-4E8E-8FC9-FC2C021FD4C2}" srcOrd="0" destOrd="0" parTransId="{A73C541E-918F-493C-AB08-6FD6519A225B}" sibTransId="{9F88B277-1924-4CF7-9F57-9127568354CF}"/>
    <dgm:cxn modelId="{B8A161C9-03E4-43CF-83E9-0E7F3F5EFA58}" type="presOf" srcId="{C695A0C3-B5E2-45F0-906E-BE1F7FD7425E}" destId="{20005D69-4768-4BB7-A2F1-47A471202784}" srcOrd="0" destOrd="0" presId="urn:microsoft.com/office/officeart/2005/8/layout/matrix1"/>
    <dgm:cxn modelId="{3F66C03A-4313-473E-9DD9-15C4D9512E45}" type="presOf" srcId="{9E808665-764E-4E8E-8FC9-FC2C021FD4C2}" destId="{425DE98F-51A9-4123-86F2-AD8DCEF2F897}" srcOrd="0" destOrd="0" presId="urn:microsoft.com/office/officeart/2005/8/layout/matrix1"/>
    <dgm:cxn modelId="{E3F31F86-C020-4BCD-AF58-3335E82E426F}" type="presOf" srcId="{9328DEA9-44D9-4477-8A6B-C19FAD234394}" destId="{31FB8E86-113D-4E9D-A33E-9ABE9AC53811}" srcOrd="1" destOrd="0" presId="urn:microsoft.com/office/officeart/2005/8/layout/matrix1"/>
    <dgm:cxn modelId="{D7EFD3A2-9A39-47AB-A24A-3D1F758BFA91}" type="presOf" srcId="{14C872D9-1267-4EC3-87C6-326A7E3050F8}" destId="{7F0F5FBA-F31A-422A-BD6A-5C034F3A89A5}" srcOrd="0" destOrd="0" presId="urn:microsoft.com/office/officeart/2005/8/layout/matrix1"/>
    <dgm:cxn modelId="{712F968C-2BB8-45A9-8989-0FE737CD6651}" type="presOf" srcId="{D5DC0ADD-1D95-472E-A4AF-C0D91FC2479E}" destId="{51D047FA-ECD2-49F0-99DA-4F8DF991A881}" srcOrd="0" destOrd="0" presId="urn:microsoft.com/office/officeart/2005/8/layout/matrix1"/>
    <dgm:cxn modelId="{E13B57D5-A83B-43EA-9E8D-BF37E6F0B331}" type="presOf" srcId="{9E808665-764E-4E8E-8FC9-FC2C021FD4C2}" destId="{93FEA394-4926-44C8-A788-0F23D448ED08}" srcOrd="1" destOrd="0" presId="urn:microsoft.com/office/officeart/2005/8/layout/matrix1"/>
    <dgm:cxn modelId="{9C61D17F-6596-406F-A51C-83C9C148E148}" srcId="{C695A0C3-B5E2-45F0-906E-BE1F7FD7425E}" destId="{14C872D9-1267-4EC3-87C6-326A7E3050F8}" srcOrd="1" destOrd="0" parTransId="{7A7CCD43-1751-4E99-B05A-B7EBEBAFBCAD}" sibTransId="{179A974D-EF61-492E-8B5B-522BAE8B8B8A}"/>
    <dgm:cxn modelId="{096FBDBD-C30A-434E-BE50-C70477744A44}" srcId="{C695A0C3-B5E2-45F0-906E-BE1F7FD7425E}" destId="{9328DEA9-44D9-4477-8A6B-C19FAD234394}" srcOrd="2" destOrd="0" parTransId="{8302D5ED-AA39-4CBF-836B-A0D2250B3E81}" sibTransId="{32E80BC0-E5B5-4D21-A9B9-749F3271094B}"/>
    <dgm:cxn modelId="{21718A8A-08DF-4F40-9C9E-F05B59D713FF}" srcId="{C695A0C3-B5E2-45F0-906E-BE1F7FD7425E}" destId="{6358DA9F-888D-42BE-9947-08904ADE5F6F}" srcOrd="3" destOrd="0" parTransId="{E4F7A818-D707-4CA6-9EC6-2D8BC8A63606}" sibTransId="{1B65796C-BAE2-4AF1-B327-16CA5ADCBF97}"/>
    <dgm:cxn modelId="{4CA24600-5719-456D-8E8B-E8D63F068CA5}" type="presParOf" srcId="{51D047FA-ECD2-49F0-99DA-4F8DF991A881}" destId="{C8DE7A3A-82DA-4BB7-A78E-54F25889623C}" srcOrd="0" destOrd="0" presId="urn:microsoft.com/office/officeart/2005/8/layout/matrix1"/>
    <dgm:cxn modelId="{8D397B39-D644-4257-A5B5-8A4B2366596B}" type="presParOf" srcId="{C8DE7A3A-82DA-4BB7-A78E-54F25889623C}" destId="{425DE98F-51A9-4123-86F2-AD8DCEF2F897}" srcOrd="0" destOrd="0" presId="urn:microsoft.com/office/officeart/2005/8/layout/matrix1"/>
    <dgm:cxn modelId="{9A536C59-31A4-46A2-9EA8-F75D9578BE02}" type="presParOf" srcId="{C8DE7A3A-82DA-4BB7-A78E-54F25889623C}" destId="{93FEA394-4926-44C8-A788-0F23D448ED08}" srcOrd="1" destOrd="0" presId="urn:microsoft.com/office/officeart/2005/8/layout/matrix1"/>
    <dgm:cxn modelId="{2392E4EA-7734-454C-A443-C04B0FC01886}" type="presParOf" srcId="{C8DE7A3A-82DA-4BB7-A78E-54F25889623C}" destId="{7F0F5FBA-F31A-422A-BD6A-5C034F3A89A5}" srcOrd="2" destOrd="0" presId="urn:microsoft.com/office/officeart/2005/8/layout/matrix1"/>
    <dgm:cxn modelId="{559D0321-B023-4F26-8E40-9E5DCFD6FD47}" type="presParOf" srcId="{C8DE7A3A-82DA-4BB7-A78E-54F25889623C}" destId="{0B643EA8-79D5-422D-A1D1-F4244EC93D13}" srcOrd="3" destOrd="0" presId="urn:microsoft.com/office/officeart/2005/8/layout/matrix1"/>
    <dgm:cxn modelId="{EAEF22FE-823A-4499-A346-EEEB3EC5ACED}" type="presParOf" srcId="{C8DE7A3A-82DA-4BB7-A78E-54F25889623C}" destId="{9EDE2818-91BB-4806-9566-C112E79757A1}" srcOrd="4" destOrd="0" presId="urn:microsoft.com/office/officeart/2005/8/layout/matrix1"/>
    <dgm:cxn modelId="{3FD6A5EC-5D1E-441E-AECA-5AD0C289C522}" type="presParOf" srcId="{C8DE7A3A-82DA-4BB7-A78E-54F25889623C}" destId="{31FB8E86-113D-4E9D-A33E-9ABE9AC53811}" srcOrd="5" destOrd="0" presId="urn:microsoft.com/office/officeart/2005/8/layout/matrix1"/>
    <dgm:cxn modelId="{AB7DFECD-39FF-4D1B-B21E-03F91A335965}" type="presParOf" srcId="{C8DE7A3A-82DA-4BB7-A78E-54F25889623C}" destId="{2AA56525-5EAD-4F7C-9E29-2D5EAED404F1}" srcOrd="6" destOrd="0" presId="urn:microsoft.com/office/officeart/2005/8/layout/matrix1"/>
    <dgm:cxn modelId="{3EBC204B-3235-46B4-BA24-4A5251213885}" type="presParOf" srcId="{C8DE7A3A-82DA-4BB7-A78E-54F25889623C}" destId="{7B5858F3-A63B-41A8-991C-F98D28379DC8}" srcOrd="7" destOrd="0" presId="urn:microsoft.com/office/officeart/2005/8/layout/matrix1"/>
    <dgm:cxn modelId="{7F11C8D9-3CF8-4D2B-9533-6407F6901CBA}" type="presParOf" srcId="{51D047FA-ECD2-49F0-99DA-4F8DF991A881}" destId="{20005D69-4768-4BB7-A2F1-47A47120278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BD1825-41FB-48BB-B5F0-83797962EBB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0DCBBD-1FC4-4325-B704-D50C8D146762}">
      <dgm:prSet phldrT="[Текст]"/>
      <dgm:spPr/>
      <dgm:t>
        <a:bodyPr/>
        <a:lstStyle/>
        <a:p>
          <a:r>
            <a:rPr lang="ru-RU" dirty="0">
              <a:latin typeface="Century Gothic" pitchFamily="34" charset="0"/>
            </a:rPr>
            <a:t>умения</a:t>
          </a:r>
        </a:p>
      </dgm:t>
    </dgm:pt>
    <dgm:pt modelId="{05FF7F63-B00C-4300-9B66-2043EDC7F5CD}" type="parTrans" cxnId="{CD9EF884-43D2-49B7-8CF9-82BF8A74F533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6591A95C-AD89-4DA5-BC0B-E6E3E036AC4D}" type="sibTrans" cxnId="{CD9EF884-43D2-49B7-8CF9-82BF8A74F533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D38C66C7-4D19-434B-BFB8-A0A0CB5CD8DE}">
      <dgm:prSet phldrT="[Текст]" custT="1"/>
      <dgm:spPr/>
      <dgm:t>
        <a:bodyPr/>
        <a:lstStyle/>
        <a:p>
          <a:r>
            <a:rPr lang="ru-RU" sz="1200" b="1" dirty="0">
              <a:latin typeface="Century Gothic" pitchFamily="34" charset="0"/>
            </a:rPr>
            <a:t>Провести беседу</a:t>
          </a:r>
        </a:p>
      </dgm:t>
    </dgm:pt>
    <dgm:pt modelId="{2B04118D-DBB8-4494-BC48-348471B5EAFB}" type="parTrans" cxnId="{3226622C-9019-4733-84DF-948461E154D2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8D3E9AF6-9255-4DF1-8923-FBA28A023CA7}" type="sibTrans" cxnId="{3226622C-9019-4733-84DF-948461E154D2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D2BC6CCE-07C6-4AEC-8C52-FF6FED3D18A5}">
      <dgm:prSet phldrT="[Текст]" custT="1"/>
      <dgm:spPr/>
      <dgm:t>
        <a:bodyPr/>
        <a:lstStyle/>
        <a:p>
          <a:r>
            <a:rPr lang="ru-RU" sz="1200" b="1" dirty="0">
              <a:latin typeface="Century Gothic" pitchFamily="34" charset="0"/>
            </a:rPr>
            <a:t>Провести лекцию, показ</a:t>
          </a:r>
        </a:p>
      </dgm:t>
    </dgm:pt>
    <dgm:pt modelId="{28971823-D829-4760-8550-0D0154241400}" type="parTrans" cxnId="{6DCED532-BB37-423C-B563-889C4B9BD9E1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7BADFBA4-E170-4C7C-AE15-ECB881E2BFB4}" type="sibTrans" cxnId="{6DCED532-BB37-423C-B563-889C4B9BD9E1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BD9D1B38-F84E-4467-9E35-A4D4E60F93EF}">
      <dgm:prSet phldrT="[Текст]" custT="1"/>
      <dgm:spPr/>
      <dgm:t>
        <a:bodyPr/>
        <a:lstStyle/>
        <a:p>
          <a:r>
            <a:rPr lang="ru-RU" sz="1200" b="1" dirty="0">
              <a:latin typeface="Century Gothic" pitchFamily="34" charset="0"/>
            </a:rPr>
            <a:t>Организовать самостоятельную  работу студентов под контролем</a:t>
          </a:r>
        </a:p>
      </dgm:t>
    </dgm:pt>
    <dgm:pt modelId="{3AB7BC72-8639-44FA-A0D0-71F474D0489C}" type="parTrans" cxnId="{B291B5DF-1569-4F3F-9922-309D7492113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3CD13CBA-C79F-4F61-9223-1D2299DA5D8C}" type="sibTrans" cxnId="{B291B5DF-1569-4F3F-9922-309D7492113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B619757F-E1AC-434B-8D6F-B442E60D71A5}">
      <dgm:prSet phldrT="[Текст]" custT="1"/>
      <dgm:spPr/>
      <dgm:t>
        <a:bodyPr/>
        <a:lstStyle/>
        <a:p>
          <a:r>
            <a:rPr lang="ru-RU" sz="1200" b="1" dirty="0">
              <a:latin typeface="Century Gothic" pitchFamily="34" charset="0"/>
            </a:rPr>
            <a:t>Провести консультации и мастер-классы</a:t>
          </a:r>
        </a:p>
      </dgm:t>
    </dgm:pt>
    <dgm:pt modelId="{F8748774-F0D6-4B4D-8D6D-E12B859B209D}" type="parTrans" cxnId="{B6389B56-79FD-45C7-904D-F251361848C4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B2F00CB3-8ACF-474C-A6ED-097BA9E57357}" type="sibTrans" cxnId="{B6389B56-79FD-45C7-904D-F251361848C4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7CC37596-13C3-4470-B2A5-B902DAD5D7E3}">
      <dgm:prSet custT="1"/>
      <dgm:spPr/>
      <dgm:t>
        <a:bodyPr/>
        <a:lstStyle/>
        <a:p>
          <a:r>
            <a:rPr lang="ru-RU" sz="1200" b="1" dirty="0">
              <a:latin typeface="Century Gothic" pitchFamily="34" charset="0"/>
            </a:rPr>
            <a:t>Менять формы и методы работы </a:t>
          </a:r>
        </a:p>
      </dgm:t>
    </dgm:pt>
    <dgm:pt modelId="{2DA2D77B-3B47-4B09-94DA-C34B05F5FA4A}" type="parTrans" cxnId="{080E1445-1E60-4399-AE6B-48FFFEEA7CF9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5833A788-3662-4EA8-8407-B4A88D67B8F7}" type="sibTrans" cxnId="{080E1445-1E60-4399-AE6B-48FFFEEA7CF9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0B125940-6358-4DB0-86F9-1E99A42AA023}" type="pres">
      <dgm:prSet presAssocID="{86BD1825-41FB-48BB-B5F0-83797962EBB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82C16-68F0-441E-8C4A-D1FC1CB5AA80}" type="pres">
      <dgm:prSet presAssocID="{86BD1825-41FB-48BB-B5F0-83797962EBB8}" presName="radial" presStyleCnt="0">
        <dgm:presLayoutVars>
          <dgm:animLvl val="ctr"/>
        </dgm:presLayoutVars>
      </dgm:prSet>
      <dgm:spPr/>
    </dgm:pt>
    <dgm:pt modelId="{5119848E-2F2F-4A16-AFBC-49F50A4B231D}" type="pres">
      <dgm:prSet presAssocID="{B10DCBBD-1FC4-4325-B704-D50C8D146762}" presName="centerShape" presStyleLbl="vennNode1" presStyleIdx="0" presStyleCnt="6" custScaleX="81399" custScaleY="93158"/>
      <dgm:spPr/>
      <dgm:t>
        <a:bodyPr/>
        <a:lstStyle/>
        <a:p>
          <a:endParaRPr lang="ru-RU"/>
        </a:p>
      </dgm:t>
    </dgm:pt>
    <dgm:pt modelId="{E7650BB1-EBA3-4328-B6EE-E30147DD1354}" type="pres">
      <dgm:prSet presAssocID="{D38C66C7-4D19-434B-BFB8-A0A0CB5CD8DE}" presName="node" presStyleLbl="vennNode1" presStyleIdx="1" presStyleCnt="6" custScaleX="153271" custScaleY="132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6236B-2540-401F-82B7-8B9130FCCE51}" type="pres">
      <dgm:prSet presAssocID="{D2BC6CCE-07C6-4AEC-8C52-FF6FED3D18A5}" presName="node" presStyleLbl="vennNode1" presStyleIdx="2" presStyleCnt="6" custScaleX="143626" custScaleY="14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FA68E-B0FA-441F-985F-FE505C72292A}" type="pres">
      <dgm:prSet presAssocID="{BD9D1B38-F84E-4467-9E35-A4D4E60F93EF}" presName="node" presStyleLbl="vennNode1" presStyleIdx="3" presStyleCnt="6" custScaleX="152740" custScaleY="15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D47A8-5541-4A99-B0F3-230517E027DA}" type="pres">
      <dgm:prSet presAssocID="{B619757F-E1AC-434B-8D6F-B442E60D71A5}" presName="node" presStyleLbl="vennNode1" presStyleIdx="4" presStyleCnt="6" custScaleX="153477" custScaleY="15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A3EAE-CBC8-4207-8FD6-07A002ECF99A}" type="pres">
      <dgm:prSet presAssocID="{7CC37596-13C3-4470-B2A5-B902DAD5D7E3}" presName="node" presStyleLbl="vennNode1" presStyleIdx="5" presStyleCnt="6" custScaleX="157801" custScaleY="152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91B5DF-1569-4F3F-9922-309D7492113B}" srcId="{B10DCBBD-1FC4-4325-B704-D50C8D146762}" destId="{BD9D1B38-F84E-4467-9E35-A4D4E60F93EF}" srcOrd="2" destOrd="0" parTransId="{3AB7BC72-8639-44FA-A0D0-71F474D0489C}" sibTransId="{3CD13CBA-C79F-4F61-9223-1D2299DA5D8C}"/>
    <dgm:cxn modelId="{B4AE0C62-54E7-456F-BBCC-C620C8CA0C9E}" type="presOf" srcId="{B619757F-E1AC-434B-8D6F-B442E60D71A5}" destId="{6E1D47A8-5541-4A99-B0F3-230517E027DA}" srcOrd="0" destOrd="0" presId="urn:microsoft.com/office/officeart/2005/8/layout/radial3"/>
    <dgm:cxn modelId="{03F003AB-E559-485A-B055-AD7663DA7E03}" type="presOf" srcId="{7CC37596-13C3-4470-B2A5-B902DAD5D7E3}" destId="{739A3EAE-CBC8-4207-8FD6-07A002ECF99A}" srcOrd="0" destOrd="0" presId="urn:microsoft.com/office/officeart/2005/8/layout/radial3"/>
    <dgm:cxn modelId="{3226622C-9019-4733-84DF-948461E154D2}" srcId="{B10DCBBD-1FC4-4325-B704-D50C8D146762}" destId="{D38C66C7-4D19-434B-BFB8-A0A0CB5CD8DE}" srcOrd="0" destOrd="0" parTransId="{2B04118D-DBB8-4494-BC48-348471B5EAFB}" sibTransId="{8D3E9AF6-9255-4DF1-8923-FBA28A023CA7}"/>
    <dgm:cxn modelId="{208E8167-3732-4F43-82FD-F86649C3C1F0}" type="presOf" srcId="{BD9D1B38-F84E-4467-9E35-A4D4E60F93EF}" destId="{8D6FA68E-B0FA-441F-985F-FE505C72292A}" srcOrd="0" destOrd="0" presId="urn:microsoft.com/office/officeart/2005/8/layout/radial3"/>
    <dgm:cxn modelId="{080E1445-1E60-4399-AE6B-48FFFEEA7CF9}" srcId="{B10DCBBD-1FC4-4325-B704-D50C8D146762}" destId="{7CC37596-13C3-4470-B2A5-B902DAD5D7E3}" srcOrd="4" destOrd="0" parTransId="{2DA2D77B-3B47-4B09-94DA-C34B05F5FA4A}" sibTransId="{5833A788-3662-4EA8-8407-B4A88D67B8F7}"/>
    <dgm:cxn modelId="{6DCED532-BB37-423C-B563-889C4B9BD9E1}" srcId="{B10DCBBD-1FC4-4325-B704-D50C8D146762}" destId="{D2BC6CCE-07C6-4AEC-8C52-FF6FED3D18A5}" srcOrd="1" destOrd="0" parTransId="{28971823-D829-4760-8550-0D0154241400}" sibTransId="{7BADFBA4-E170-4C7C-AE15-ECB881E2BFB4}"/>
    <dgm:cxn modelId="{B6389B56-79FD-45C7-904D-F251361848C4}" srcId="{B10DCBBD-1FC4-4325-B704-D50C8D146762}" destId="{B619757F-E1AC-434B-8D6F-B442E60D71A5}" srcOrd="3" destOrd="0" parTransId="{F8748774-F0D6-4B4D-8D6D-E12B859B209D}" sibTransId="{B2F00CB3-8ACF-474C-A6ED-097BA9E57357}"/>
    <dgm:cxn modelId="{CD9EF884-43D2-49B7-8CF9-82BF8A74F533}" srcId="{86BD1825-41FB-48BB-B5F0-83797962EBB8}" destId="{B10DCBBD-1FC4-4325-B704-D50C8D146762}" srcOrd="0" destOrd="0" parTransId="{05FF7F63-B00C-4300-9B66-2043EDC7F5CD}" sibTransId="{6591A95C-AD89-4DA5-BC0B-E6E3E036AC4D}"/>
    <dgm:cxn modelId="{4C3A64DF-73A1-4D22-BEC7-D87A286FFC10}" type="presOf" srcId="{B10DCBBD-1FC4-4325-B704-D50C8D146762}" destId="{5119848E-2F2F-4A16-AFBC-49F50A4B231D}" srcOrd="0" destOrd="0" presId="urn:microsoft.com/office/officeart/2005/8/layout/radial3"/>
    <dgm:cxn modelId="{0D8D56D0-CA53-4B6E-BD67-A92FB002250F}" type="presOf" srcId="{D38C66C7-4D19-434B-BFB8-A0A0CB5CD8DE}" destId="{E7650BB1-EBA3-4328-B6EE-E30147DD1354}" srcOrd="0" destOrd="0" presId="urn:microsoft.com/office/officeart/2005/8/layout/radial3"/>
    <dgm:cxn modelId="{450EC147-4662-4398-AEE8-33AB677955A9}" type="presOf" srcId="{86BD1825-41FB-48BB-B5F0-83797962EBB8}" destId="{0B125940-6358-4DB0-86F9-1E99A42AA023}" srcOrd="0" destOrd="0" presId="urn:microsoft.com/office/officeart/2005/8/layout/radial3"/>
    <dgm:cxn modelId="{7570C8C7-1ECE-4B9C-AEA8-EFE8A08A37AE}" type="presOf" srcId="{D2BC6CCE-07C6-4AEC-8C52-FF6FED3D18A5}" destId="{A8A6236B-2540-401F-82B7-8B9130FCCE51}" srcOrd="0" destOrd="0" presId="urn:microsoft.com/office/officeart/2005/8/layout/radial3"/>
    <dgm:cxn modelId="{8B2C181E-D106-420A-A600-D24F912919C9}" type="presParOf" srcId="{0B125940-6358-4DB0-86F9-1E99A42AA023}" destId="{00682C16-68F0-441E-8C4A-D1FC1CB5AA80}" srcOrd="0" destOrd="0" presId="urn:microsoft.com/office/officeart/2005/8/layout/radial3"/>
    <dgm:cxn modelId="{BD750315-C482-410F-B5DA-CDE32F8CDDFD}" type="presParOf" srcId="{00682C16-68F0-441E-8C4A-D1FC1CB5AA80}" destId="{5119848E-2F2F-4A16-AFBC-49F50A4B231D}" srcOrd="0" destOrd="0" presId="urn:microsoft.com/office/officeart/2005/8/layout/radial3"/>
    <dgm:cxn modelId="{43DD1DFA-D5DA-49E1-A89C-5FC879487581}" type="presParOf" srcId="{00682C16-68F0-441E-8C4A-D1FC1CB5AA80}" destId="{E7650BB1-EBA3-4328-B6EE-E30147DD1354}" srcOrd="1" destOrd="0" presId="urn:microsoft.com/office/officeart/2005/8/layout/radial3"/>
    <dgm:cxn modelId="{E0824C8A-5346-41EF-B3FA-1F720C31CA19}" type="presParOf" srcId="{00682C16-68F0-441E-8C4A-D1FC1CB5AA80}" destId="{A8A6236B-2540-401F-82B7-8B9130FCCE51}" srcOrd="2" destOrd="0" presId="urn:microsoft.com/office/officeart/2005/8/layout/radial3"/>
    <dgm:cxn modelId="{54359E1F-ABF1-4207-B1B3-91853071F3AA}" type="presParOf" srcId="{00682C16-68F0-441E-8C4A-D1FC1CB5AA80}" destId="{8D6FA68E-B0FA-441F-985F-FE505C72292A}" srcOrd="3" destOrd="0" presId="urn:microsoft.com/office/officeart/2005/8/layout/radial3"/>
    <dgm:cxn modelId="{0A87B0C7-0E1B-494F-A061-4C331AECBF2E}" type="presParOf" srcId="{00682C16-68F0-441E-8C4A-D1FC1CB5AA80}" destId="{6E1D47A8-5541-4A99-B0F3-230517E027DA}" srcOrd="4" destOrd="0" presId="urn:microsoft.com/office/officeart/2005/8/layout/radial3"/>
    <dgm:cxn modelId="{A012E67E-1A4D-4307-A1E4-87B8C44B44D6}" type="presParOf" srcId="{00682C16-68F0-441E-8C4A-D1FC1CB5AA80}" destId="{739A3EAE-CBC8-4207-8FD6-07A002ECF99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1EE45-9B39-41AB-93C9-00963E76ECC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B4883-6886-4870-A0B1-6E1153A3148C}">
      <dgm:prSet phldrT="[Текст]"/>
      <dgm:spPr/>
      <dgm:t>
        <a:bodyPr/>
        <a:lstStyle/>
        <a:p>
          <a:r>
            <a:rPr lang="ru-RU" dirty="0">
              <a:latin typeface="Century Gothic" pitchFamily="34" charset="0"/>
            </a:rPr>
            <a:t>Врожденный талант педагога</a:t>
          </a:r>
        </a:p>
      </dgm:t>
    </dgm:pt>
    <dgm:pt modelId="{74858113-657E-40F9-ABAE-CBFB78C21421}" type="parTrans" cxnId="{7A353CD4-274A-40CA-91DB-873890B0859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4DA965CE-2FB7-4C18-8D93-84E168293429}" type="sibTrans" cxnId="{7A353CD4-274A-40CA-91DB-873890B0859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C603A494-54DC-460E-A35F-B1EC79DE9AF9}">
      <dgm:prSet phldrT="[Текст]"/>
      <dgm:spPr/>
      <dgm:t>
        <a:bodyPr/>
        <a:lstStyle/>
        <a:p>
          <a:r>
            <a:rPr lang="ru-RU" dirty="0">
              <a:latin typeface="Century Gothic" pitchFamily="34" charset="0"/>
            </a:rPr>
            <a:t>Саморазвитие наставника </a:t>
          </a:r>
        </a:p>
      </dgm:t>
    </dgm:pt>
    <dgm:pt modelId="{2F61B412-8125-479D-8D0C-0B4D338B3165}" type="parTrans" cxnId="{45FFDC7A-E018-454F-9E27-60496DE37A9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AFD22D40-2186-41CD-A8B2-C32F9ADB9BD9}" type="sibTrans" cxnId="{45FFDC7A-E018-454F-9E27-60496DE37A9B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2A92493B-CB2E-4F38-8DBC-995D14C7258F}">
      <dgm:prSet phldrT="[Текст]"/>
      <dgm:spPr/>
      <dgm:t>
        <a:bodyPr/>
        <a:lstStyle/>
        <a:p>
          <a:r>
            <a:rPr lang="ru-RU" dirty="0">
              <a:latin typeface="Century Gothic" pitchFamily="34" charset="0"/>
            </a:rPr>
            <a:t>Консультационное и методическое сопровождение со стороны куратора наставничества </a:t>
          </a:r>
        </a:p>
      </dgm:t>
    </dgm:pt>
    <dgm:pt modelId="{21D8E535-6384-4EB0-8B9D-187159BEF3C3}" type="parTrans" cxnId="{2E60A93F-2543-4E8B-BBB9-29D0C20815B4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9018AAA1-ADD6-4538-A170-2E0FD7B2F502}" type="sibTrans" cxnId="{2E60A93F-2543-4E8B-BBB9-29D0C20815B4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DF67E5CB-D213-4B9D-9A06-50878F393781}">
      <dgm:prSet phldrT="[Текст]"/>
      <dgm:spPr/>
      <dgm:t>
        <a:bodyPr/>
        <a:lstStyle/>
        <a:p>
          <a:r>
            <a:rPr lang="ru-RU" dirty="0">
              <a:latin typeface="Century Gothic" pitchFamily="34" charset="0"/>
            </a:rPr>
            <a:t>Школа наставников</a:t>
          </a:r>
        </a:p>
      </dgm:t>
    </dgm:pt>
    <dgm:pt modelId="{82354150-0AF8-4F22-BF76-3024514F47F8}" type="parTrans" cxnId="{CD411D64-7635-492A-9D01-0A996029F277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BE03468A-1C0D-4E38-A5E2-6850E004FA3C}" type="sibTrans" cxnId="{CD411D64-7635-492A-9D01-0A996029F277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D79E6FDA-E9A3-45E8-B6B4-E307EF484B41}">
      <dgm:prSet phldrT="[Текст]"/>
      <dgm:spPr/>
      <dgm:t>
        <a:bodyPr/>
        <a:lstStyle/>
        <a:p>
          <a:r>
            <a:rPr lang="ru-RU" dirty="0">
              <a:latin typeface="Century Gothic" pitchFamily="34" charset="0"/>
            </a:rPr>
            <a:t>Мини-курсы педагогического мастерства </a:t>
          </a:r>
        </a:p>
      </dgm:t>
    </dgm:pt>
    <dgm:pt modelId="{EB365FCF-F937-4458-8990-0CD476DD59DD}" type="parTrans" cxnId="{D363DC58-3753-4D6C-A2AD-7D2EA660FB6A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3CB2FB95-3F62-4D36-9CF7-F713CC3E185C}" type="sibTrans" cxnId="{D363DC58-3753-4D6C-A2AD-7D2EA660FB6A}">
      <dgm:prSet/>
      <dgm:spPr/>
      <dgm:t>
        <a:bodyPr/>
        <a:lstStyle/>
        <a:p>
          <a:endParaRPr lang="ru-RU">
            <a:latin typeface="Century Gothic" pitchFamily="34" charset="0"/>
          </a:endParaRPr>
        </a:p>
      </dgm:t>
    </dgm:pt>
    <dgm:pt modelId="{3B3EEF1E-37A8-4A69-B274-DB53CE11BC9E}" type="pres">
      <dgm:prSet presAssocID="{A001EE45-9B39-41AB-93C9-00963E76E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B0ACE-1592-4C54-8C05-752CDAA01A82}" type="pres">
      <dgm:prSet presAssocID="{548B4883-6886-4870-A0B1-6E1153A314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34FA9-EA37-44FE-8161-CA4B0DEE7F8C}" type="pres">
      <dgm:prSet presAssocID="{4DA965CE-2FB7-4C18-8D93-84E16829342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FA9B48E-E5E9-422C-B370-CCF711013737}" type="pres">
      <dgm:prSet presAssocID="{4DA965CE-2FB7-4C18-8D93-84E168293429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9DE254B4-6546-4974-BAC9-ECE8995EBB7A}" type="pres">
      <dgm:prSet presAssocID="{C603A494-54DC-460E-A35F-B1EC79DE9A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28D1E-6D16-4AD9-BF2E-D98A6A7C6238}" type="pres">
      <dgm:prSet presAssocID="{AFD22D40-2186-41CD-A8B2-C32F9ADB9BD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43BE58A3-41F8-4405-B2B2-FD77D8C86454}" type="pres">
      <dgm:prSet presAssocID="{AFD22D40-2186-41CD-A8B2-C32F9ADB9BD9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37944C04-8BD3-419E-96F3-E9B3F61008B4}" type="pres">
      <dgm:prSet presAssocID="{2A92493B-CB2E-4F38-8DBC-995D14C725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A5487-09F1-41F8-969D-2F0F0EFA7834}" type="pres">
      <dgm:prSet presAssocID="{9018AAA1-ADD6-4538-A170-2E0FD7B2F50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E8BA7E9-A039-4475-AC93-01C5DD49AB42}" type="pres">
      <dgm:prSet presAssocID="{9018AAA1-ADD6-4538-A170-2E0FD7B2F502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9A7D4692-899F-4C1A-8500-1D505517F160}" type="pres">
      <dgm:prSet presAssocID="{DF67E5CB-D213-4B9D-9A06-50878F3937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CCED0-7902-4738-92BB-7A66ED74BC64}" type="pres">
      <dgm:prSet presAssocID="{BE03468A-1C0D-4E38-A5E2-6850E004FA3C}" presName="sibTrans" presStyleLbl="sibTrans1D1" presStyleIdx="3" presStyleCnt="4"/>
      <dgm:spPr/>
      <dgm:t>
        <a:bodyPr/>
        <a:lstStyle/>
        <a:p>
          <a:endParaRPr lang="ru-RU"/>
        </a:p>
      </dgm:t>
    </dgm:pt>
    <dgm:pt modelId="{C55D6FD1-4B12-42E9-B6EC-3D06C3FBBB46}" type="pres">
      <dgm:prSet presAssocID="{BE03468A-1C0D-4E38-A5E2-6850E004FA3C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83F3B788-C48A-4839-B133-F6E0D12F1BC2}" type="pres">
      <dgm:prSet presAssocID="{D79E6FDA-E9A3-45E8-B6B4-E307EF484B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11D64-7635-492A-9D01-0A996029F277}" srcId="{A001EE45-9B39-41AB-93C9-00963E76ECCC}" destId="{DF67E5CB-D213-4B9D-9A06-50878F393781}" srcOrd="3" destOrd="0" parTransId="{82354150-0AF8-4F22-BF76-3024514F47F8}" sibTransId="{BE03468A-1C0D-4E38-A5E2-6850E004FA3C}"/>
    <dgm:cxn modelId="{9CEDA179-5619-4D7E-BA38-65FDCF8E0246}" type="presOf" srcId="{BE03468A-1C0D-4E38-A5E2-6850E004FA3C}" destId="{66BCCED0-7902-4738-92BB-7A66ED74BC64}" srcOrd="0" destOrd="0" presId="urn:microsoft.com/office/officeart/2005/8/layout/bProcess3"/>
    <dgm:cxn modelId="{C4E9A0B7-3AC7-4AF0-BCD0-6D209E38C4CE}" type="presOf" srcId="{D79E6FDA-E9A3-45E8-B6B4-E307EF484B41}" destId="{83F3B788-C48A-4839-B133-F6E0D12F1BC2}" srcOrd="0" destOrd="0" presId="urn:microsoft.com/office/officeart/2005/8/layout/bProcess3"/>
    <dgm:cxn modelId="{5F2D48F2-21CD-4095-ACD1-3BA61D499795}" type="presOf" srcId="{2A92493B-CB2E-4F38-8DBC-995D14C7258F}" destId="{37944C04-8BD3-419E-96F3-E9B3F61008B4}" srcOrd="0" destOrd="0" presId="urn:microsoft.com/office/officeart/2005/8/layout/bProcess3"/>
    <dgm:cxn modelId="{5D3EF716-1F58-4FE6-BA4A-1942C123F0F4}" type="presOf" srcId="{9018AAA1-ADD6-4538-A170-2E0FD7B2F502}" destId="{DE8BA7E9-A039-4475-AC93-01C5DD49AB42}" srcOrd="1" destOrd="0" presId="urn:microsoft.com/office/officeart/2005/8/layout/bProcess3"/>
    <dgm:cxn modelId="{AE0F0025-77D1-4BCF-90D8-EFE1312E778C}" type="presOf" srcId="{A001EE45-9B39-41AB-93C9-00963E76ECCC}" destId="{3B3EEF1E-37A8-4A69-B274-DB53CE11BC9E}" srcOrd="0" destOrd="0" presId="urn:microsoft.com/office/officeart/2005/8/layout/bProcess3"/>
    <dgm:cxn modelId="{45FFDC7A-E018-454F-9E27-60496DE37A9B}" srcId="{A001EE45-9B39-41AB-93C9-00963E76ECCC}" destId="{C603A494-54DC-460E-A35F-B1EC79DE9AF9}" srcOrd="1" destOrd="0" parTransId="{2F61B412-8125-479D-8D0C-0B4D338B3165}" sibTransId="{AFD22D40-2186-41CD-A8B2-C32F9ADB9BD9}"/>
    <dgm:cxn modelId="{D363DC58-3753-4D6C-A2AD-7D2EA660FB6A}" srcId="{A001EE45-9B39-41AB-93C9-00963E76ECCC}" destId="{D79E6FDA-E9A3-45E8-B6B4-E307EF484B41}" srcOrd="4" destOrd="0" parTransId="{EB365FCF-F937-4458-8990-0CD476DD59DD}" sibTransId="{3CB2FB95-3F62-4D36-9CF7-F713CC3E185C}"/>
    <dgm:cxn modelId="{9BE6BCDB-D6FD-4577-9283-1851B5EE84FD}" type="presOf" srcId="{9018AAA1-ADD6-4538-A170-2E0FD7B2F502}" destId="{EB5A5487-09F1-41F8-969D-2F0F0EFA7834}" srcOrd="0" destOrd="0" presId="urn:microsoft.com/office/officeart/2005/8/layout/bProcess3"/>
    <dgm:cxn modelId="{2FE694D7-882C-4A1D-8160-A7C2799D9561}" type="presOf" srcId="{BE03468A-1C0D-4E38-A5E2-6850E004FA3C}" destId="{C55D6FD1-4B12-42E9-B6EC-3D06C3FBBB46}" srcOrd="1" destOrd="0" presId="urn:microsoft.com/office/officeart/2005/8/layout/bProcess3"/>
    <dgm:cxn modelId="{8AC6EC88-3113-4409-9DD2-A8B556324362}" type="presOf" srcId="{AFD22D40-2186-41CD-A8B2-C32F9ADB9BD9}" destId="{93F28D1E-6D16-4AD9-BF2E-D98A6A7C6238}" srcOrd="0" destOrd="0" presId="urn:microsoft.com/office/officeart/2005/8/layout/bProcess3"/>
    <dgm:cxn modelId="{7A353CD4-274A-40CA-91DB-873890B0859B}" srcId="{A001EE45-9B39-41AB-93C9-00963E76ECCC}" destId="{548B4883-6886-4870-A0B1-6E1153A3148C}" srcOrd="0" destOrd="0" parTransId="{74858113-657E-40F9-ABAE-CBFB78C21421}" sibTransId="{4DA965CE-2FB7-4C18-8D93-84E168293429}"/>
    <dgm:cxn modelId="{E306976D-6599-419B-B476-7A001244AC57}" type="presOf" srcId="{DF67E5CB-D213-4B9D-9A06-50878F393781}" destId="{9A7D4692-899F-4C1A-8500-1D505517F160}" srcOrd="0" destOrd="0" presId="urn:microsoft.com/office/officeart/2005/8/layout/bProcess3"/>
    <dgm:cxn modelId="{BACAE8F3-83CA-4FE2-8E0C-B30582B1E321}" type="presOf" srcId="{548B4883-6886-4870-A0B1-6E1153A3148C}" destId="{258B0ACE-1592-4C54-8C05-752CDAA01A82}" srcOrd="0" destOrd="0" presId="urn:microsoft.com/office/officeart/2005/8/layout/bProcess3"/>
    <dgm:cxn modelId="{2E60A93F-2543-4E8B-BBB9-29D0C20815B4}" srcId="{A001EE45-9B39-41AB-93C9-00963E76ECCC}" destId="{2A92493B-CB2E-4F38-8DBC-995D14C7258F}" srcOrd="2" destOrd="0" parTransId="{21D8E535-6384-4EB0-8B9D-187159BEF3C3}" sibTransId="{9018AAA1-ADD6-4538-A170-2E0FD7B2F502}"/>
    <dgm:cxn modelId="{2A47CF4B-99F1-4F10-B430-0B9D5178A2D8}" type="presOf" srcId="{4DA965CE-2FB7-4C18-8D93-84E168293429}" destId="{4F134FA9-EA37-44FE-8161-CA4B0DEE7F8C}" srcOrd="0" destOrd="0" presId="urn:microsoft.com/office/officeart/2005/8/layout/bProcess3"/>
    <dgm:cxn modelId="{6C615514-E570-4BB2-80F6-D44C464A49F0}" type="presOf" srcId="{C603A494-54DC-460E-A35F-B1EC79DE9AF9}" destId="{9DE254B4-6546-4974-BAC9-ECE8995EBB7A}" srcOrd="0" destOrd="0" presId="urn:microsoft.com/office/officeart/2005/8/layout/bProcess3"/>
    <dgm:cxn modelId="{B6ED1D9D-9730-471C-B17B-65F48AC343E1}" type="presOf" srcId="{AFD22D40-2186-41CD-A8B2-C32F9ADB9BD9}" destId="{43BE58A3-41F8-4405-B2B2-FD77D8C86454}" srcOrd="1" destOrd="0" presId="urn:microsoft.com/office/officeart/2005/8/layout/bProcess3"/>
    <dgm:cxn modelId="{7B7F390D-2A8B-41B5-B4BB-09581D5A249E}" type="presOf" srcId="{4DA965CE-2FB7-4C18-8D93-84E168293429}" destId="{3FA9B48E-E5E9-422C-B370-CCF711013737}" srcOrd="1" destOrd="0" presId="urn:microsoft.com/office/officeart/2005/8/layout/bProcess3"/>
    <dgm:cxn modelId="{708DC5C7-C5FB-4D24-A82A-2FDF4E8FB8D0}" type="presParOf" srcId="{3B3EEF1E-37A8-4A69-B274-DB53CE11BC9E}" destId="{258B0ACE-1592-4C54-8C05-752CDAA01A82}" srcOrd="0" destOrd="0" presId="urn:microsoft.com/office/officeart/2005/8/layout/bProcess3"/>
    <dgm:cxn modelId="{2482DA0B-AF23-4642-8022-0158A018E0EF}" type="presParOf" srcId="{3B3EEF1E-37A8-4A69-B274-DB53CE11BC9E}" destId="{4F134FA9-EA37-44FE-8161-CA4B0DEE7F8C}" srcOrd="1" destOrd="0" presId="urn:microsoft.com/office/officeart/2005/8/layout/bProcess3"/>
    <dgm:cxn modelId="{D577C979-179A-4356-81C1-B3E5C1943C6E}" type="presParOf" srcId="{4F134FA9-EA37-44FE-8161-CA4B0DEE7F8C}" destId="{3FA9B48E-E5E9-422C-B370-CCF711013737}" srcOrd="0" destOrd="0" presId="urn:microsoft.com/office/officeart/2005/8/layout/bProcess3"/>
    <dgm:cxn modelId="{5BB468D4-EA13-42D6-9A84-D060AF4728E3}" type="presParOf" srcId="{3B3EEF1E-37A8-4A69-B274-DB53CE11BC9E}" destId="{9DE254B4-6546-4974-BAC9-ECE8995EBB7A}" srcOrd="2" destOrd="0" presId="urn:microsoft.com/office/officeart/2005/8/layout/bProcess3"/>
    <dgm:cxn modelId="{F0CEC3BF-3F6C-4F56-BDC9-41C0E4198C1F}" type="presParOf" srcId="{3B3EEF1E-37A8-4A69-B274-DB53CE11BC9E}" destId="{93F28D1E-6D16-4AD9-BF2E-D98A6A7C6238}" srcOrd="3" destOrd="0" presId="urn:microsoft.com/office/officeart/2005/8/layout/bProcess3"/>
    <dgm:cxn modelId="{54F0D98E-5786-4D47-9702-6F44AF356324}" type="presParOf" srcId="{93F28D1E-6D16-4AD9-BF2E-D98A6A7C6238}" destId="{43BE58A3-41F8-4405-B2B2-FD77D8C86454}" srcOrd="0" destOrd="0" presId="urn:microsoft.com/office/officeart/2005/8/layout/bProcess3"/>
    <dgm:cxn modelId="{E6D7F724-E839-4176-ACC1-DF6C0E9FBA76}" type="presParOf" srcId="{3B3EEF1E-37A8-4A69-B274-DB53CE11BC9E}" destId="{37944C04-8BD3-419E-96F3-E9B3F61008B4}" srcOrd="4" destOrd="0" presId="urn:microsoft.com/office/officeart/2005/8/layout/bProcess3"/>
    <dgm:cxn modelId="{CDD09A3C-147E-4107-83E9-F8FF99A7986E}" type="presParOf" srcId="{3B3EEF1E-37A8-4A69-B274-DB53CE11BC9E}" destId="{EB5A5487-09F1-41F8-969D-2F0F0EFA7834}" srcOrd="5" destOrd="0" presId="urn:microsoft.com/office/officeart/2005/8/layout/bProcess3"/>
    <dgm:cxn modelId="{854214DF-C3AE-44A0-8C7B-E5CDB2E97DD2}" type="presParOf" srcId="{EB5A5487-09F1-41F8-969D-2F0F0EFA7834}" destId="{DE8BA7E9-A039-4475-AC93-01C5DD49AB42}" srcOrd="0" destOrd="0" presId="urn:microsoft.com/office/officeart/2005/8/layout/bProcess3"/>
    <dgm:cxn modelId="{DCA0636B-6FE3-41D7-83A3-C1654F9F2E49}" type="presParOf" srcId="{3B3EEF1E-37A8-4A69-B274-DB53CE11BC9E}" destId="{9A7D4692-899F-4C1A-8500-1D505517F160}" srcOrd="6" destOrd="0" presId="urn:microsoft.com/office/officeart/2005/8/layout/bProcess3"/>
    <dgm:cxn modelId="{373566BD-9C01-4746-BFD6-06CF5C5703FE}" type="presParOf" srcId="{3B3EEF1E-37A8-4A69-B274-DB53CE11BC9E}" destId="{66BCCED0-7902-4738-92BB-7A66ED74BC64}" srcOrd="7" destOrd="0" presId="urn:microsoft.com/office/officeart/2005/8/layout/bProcess3"/>
    <dgm:cxn modelId="{F7E65C43-2488-4C0E-985D-47CC83E2F0AC}" type="presParOf" srcId="{66BCCED0-7902-4738-92BB-7A66ED74BC64}" destId="{C55D6FD1-4B12-42E9-B6EC-3D06C3FBBB46}" srcOrd="0" destOrd="0" presId="urn:microsoft.com/office/officeart/2005/8/layout/bProcess3"/>
    <dgm:cxn modelId="{31D1B60B-F582-4DBB-B385-84FDDE60BC17}" type="presParOf" srcId="{3B3EEF1E-37A8-4A69-B274-DB53CE11BC9E}" destId="{83F3B788-C48A-4839-B133-F6E0D12F1BC2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CC7738-6ABA-420F-A450-9BA439D865D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EDDCD-5B9D-4706-B8AA-7615AD14124E}">
      <dgm:prSet phldrT="[Текст]" custT="1"/>
      <dgm:spPr/>
      <dgm:t>
        <a:bodyPr/>
        <a:lstStyle/>
        <a:p>
          <a:r>
            <a:rPr lang="ru-RU" sz="1050" dirty="0">
              <a:latin typeface="Century Gothic" pitchFamily="34" charset="0"/>
            </a:rPr>
            <a:t>Определение эффективности деятельности по реализации  наставничества для развития  производственников-наставников</a:t>
          </a:r>
        </a:p>
      </dgm:t>
    </dgm:pt>
    <dgm:pt modelId="{00F92A92-D31B-4AB0-85FA-9E5F1B64BC16}" type="parTrans" cxnId="{39AB277D-05F1-4FB5-95E0-25C4816BFC9D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F0AC7D2D-AB86-4975-B0A5-5BFE45359F10}" type="sibTrans" cxnId="{39AB277D-05F1-4FB5-95E0-25C4816BFC9D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23B137B3-41F5-4F4B-AC77-B2F59DC63FBE}">
      <dgm:prSet phldrT="[Текст]" custT="1"/>
      <dgm:spPr/>
      <dgm:t>
        <a:bodyPr/>
        <a:lstStyle/>
        <a:p>
          <a:r>
            <a:rPr lang="ru-RU" sz="1050" dirty="0">
              <a:latin typeface="Century Gothic" pitchFamily="34" charset="0"/>
            </a:rPr>
            <a:t>Разработка и реализация программы школы наставников </a:t>
          </a:r>
        </a:p>
      </dgm:t>
    </dgm:pt>
    <dgm:pt modelId="{EF805D03-EF1B-475C-B64F-9C5CE84B38BF}" type="parTrans" cxnId="{E6CF254E-253C-474B-BCA5-A68555D2FD87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4D38D665-17BA-4A3D-A8B9-6708D9FA5241}" type="sibTrans" cxnId="{E6CF254E-253C-474B-BCA5-A68555D2FD87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C73115B7-412E-43C4-B942-BCD4DF0E6E64}">
      <dgm:prSet phldrT="[Текст]" custT="1"/>
      <dgm:spPr/>
      <dgm:t>
        <a:bodyPr/>
        <a:lstStyle/>
        <a:p>
          <a:r>
            <a:rPr lang="ru-RU" sz="1050" dirty="0">
              <a:latin typeface="Century Gothic" pitchFamily="34" charset="0"/>
            </a:rPr>
            <a:t>мониторинг компетенций наставников  и самодиагностика -наставников</a:t>
          </a:r>
        </a:p>
      </dgm:t>
    </dgm:pt>
    <dgm:pt modelId="{15A8C88E-8C4C-4D38-BDFD-E8C7C10D8579}" type="parTrans" cxnId="{6554AB25-D3C2-4FD3-B031-DCED4554D9D4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5E489893-B11A-4724-8445-52CB664C7743}" type="sibTrans" cxnId="{6554AB25-D3C2-4FD3-B031-DCED4554D9D4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D531303D-BEF0-4CD1-88D7-4A12AFA82F8A}">
      <dgm:prSet phldrT="[Текст]" phldr="1"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13FF347F-DCC3-4F65-86A0-A9EF6F52D502}" type="parTrans" cxnId="{393C29C7-39EA-476A-B46E-B11381FDDA82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63DAC6A1-B4F8-4B1F-AB7F-977D51075308}" type="sibTrans" cxnId="{393C29C7-39EA-476A-B46E-B11381FDDA82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1E5555DD-EBF8-4D24-876E-F4869A4C7CD5}">
      <dgm:prSet custT="1"/>
      <dgm:spPr/>
      <dgm:t>
        <a:bodyPr/>
        <a:lstStyle/>
        <a:p>
          <a:r>
            <a:rPr lang="ru-RU" sz="1050" dirty="0">
              <a:latin typeface="Century Gothic" pitchFamily="34" charset="0"/>
            </a:rPr>
            <a:t>Дальнейшая  систематизация деятельности</a:t>
          </a:r>
        </a:p>
      </dgm:t>
    </dgm:pt>
    <dgm:pt modelId="{F30EF418-4A82-43E3-8CB8-301DB335B126}" type="parTrans" cxnId="{A3745614-BA4C-40FA-BA62-D04EB5585308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15FA89EE-2F5A-4C33-8E5E-1764807FB7A2}" type="sibTrans" cxnId="{A3745614-BA4C-40FA-BA62-D04EB5585308}">
      <dgm:prSet/>
      <dgm:spPr/>
      <dgm:t>
        <a:bodyPr/>
        <a:lstStyle/>
        <a:p>
          <a:endParaRPr lang="ru-RU" sz="2400">
            <a:latin typeface="Century Gothic" pitchFamily="34" charset="0"/>
          </a:endParaRPr>
        </a:p>
      </dgm:t>
    </dgm:pt>
    <dgm:pt modelId="{3227D504-A13D-4EB2-A1D9-46FDD70E68BC}" type="pres">
      <dgm:prSet presAssocID="{4ACC7738-6ABA-420F-A450-9BA439D865D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DDC55-3CE3-43C4-90CB-CD8C2885A549}" type="pres">
      <dgm:prSet presAssocID="{4ACC7738-6ABA-420F-A450-9BA439D865D7}" presName="diamond" presStyleLbl="bgShp" presStyleIdx="0" presStyleCnt="1" custLinFactNeighborX="1474" custLinFactNeighborY="-5906"/>
      <dgm:spPr/>
    </dgm:pt>
    <dgm:pt modelId="{E3EEA1AF-1DE5-4ED3-842D-1CC1D832F370}" type="pres">
      <dgm:prSet presAssocID="{4ACC7738-6ABA-420F-A450-9BA439D865D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467F0-F1A5-4847-9C2B-A6CEE1DD187B}" type="pres">
      <dgm:prSet presAssocID="{4ACC7738-6ABA-420F-A450-9BA439D865D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35C3-741E-40F1-A89F-503C7F2049BA}" type="pres">
      <dgm:prSet presAssocID="{4ACC7738-6ABA-420F-A450-9BA439D865D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E1143-3467-44EB-A6A7-50474BF7B78A}" type="pres">
      <dgm:prSet presAssocID="{4ACC7738-6ABA-420F-A450-9BA439D865D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A9CC50-4B7E-4962-9897-865CD2A24B26}" type="presOf" srcId="{1E5555DD-EBF8-4D24-876E-F4869A4C7CD5}" destId="{077467F0-F1A5-4847-9C2B-A6CEE1DD187B}" srcOrd="0" destOrd="0" presId="urn:microsoft.com/office/officeart/2005/8/layout/matrix3"/>
    <dgm:cxn modelId="{E6CF254E-253C-474B-BCA5-A68555D2FD87}" srcId="{4ACC7738-6ABA-420F-A450-9BA439D865D7}" destId="{23B137B3-41F5-4F4B-AC77-B2F59DC63FBE}" srcOrd="2" destOrd="0" parTransId="{EF805D03-EF1B-475C-B64F-9C5CE84B38BF}" sibTransId="{4D38D665-17BA-4A3D-A8B9-6708D9FA5241}"/>
    <dgm:cxn modelId="{96B2FB9D-3014-4669-83E0-90D98D9977A9}" type="presOf" srcId="{23B137B3-41F5-4F4B-AC77-B2F59DC63FBE}" destId="{ABCD35C3-741E-40F1-A89F-503C7F2049BA}" srcOrd="0" destOrd="0" presId="urn:microsoft.com/office/officeart/2005/8/layout/matrix3"/>
    <dgm:cxn modelId="{39AB277D-05F1-4FB5-95E0-25C4816BFC9D}" srcId="{4ACC7738-6ABA-420F-A450-9BA439D865D7}" destId="{F0CEDDCD-5B9D-4706-B8AA-7615AD14124E}" srcOrd="0" destOrd="0" parTransId="{00F92A92-D31B-4AB0-85FA-9E5F1B64BC16}" sibTransId="{F0AC7D2D-AB86-4975-B0A5-5BFE45359F10}"/>
    <dgm:cxn modelId="{6554AB25-D3C2-4FD3-B031-DCED4554D9D4}" srcId="{4ACC7738-6ABA-420F-A450-9BA439D865D7}" destId="{C73115B7-412E-43C4-B942-BCD4DF0E6E64}" srcOrd="3" destOrd="0" parTransId="{15A8C88E-8C4C-4D38-BDFD-E8C7C10D8579}" sibTransId="{5E489893-B11A-4724-8445-52CB664C7743}"/>
    <dgm:cxn modelId="{23616560-D63D-4344-96C0-A22CBC18D9E3}" type="presOf" srcId="{F0CEDDCD-5B9D-4706-B8AA-7615AD14124E}" destId="{E3EEA1AF-1DE5-4ED3-842D-1CC1D832F370}" srcOrd="0" destOrd="0" presId="urn:microsoft.com/office/officeart/2005/8/layout/matrix3"/>
    <dgm:cxn modelId="{393C29C7-39EA-476A-B46E-B11381FDDA82}" srcId="{4ACC7738-6ABA-420F-A450-9BA439D865D7}" destId="{D531303D-BEF0-4CD1-88D7-4A12AFA82F8A}" srcOrd="4" destOrd="0" parTransId="{13FF347F-DCC3-4F65-86A0-A9EF6F52D502}" sibTransId="{63DAC6A1-B4F8-4B1F-AB7F-977D51075308}"/>
    <dgm:cxn modelId="{BE659805-1242-43E6-B499-D92341C3B67F}" type="presOf" srcId="{C73115B7-412E-43C4-B942-BCD4DF0E6E64}" destId="{316E1143-3467-44EB-A6A7-50474BF7B78A}" srcOrd="0" destOrd="0" presId="urn:microsoft.com/office/officeart/2005/8/layout/matrix3"/>
    <dgm:cxn modelId="{A3745614-BA4C-40FA-BA62-D04EB5585308}" srcId="{4ACC7738-6ABA-420F-A450-9BA439D865D7}" destId="{1E5555DD-EBF8-4D24-876E-F4869A4C7CD5}" srcOrd="1" destOrd="0" parTransId="{F30EF418-4A82-43E3-8CB8-301DB335B126}" sibTransId="{15FA89EE-2F5A-4C33-8E5E-1764807FB7A2}"/>
    <dgm:cxn modelId="{BD258DFF-D7B5-4636-8275-B79F83106273}" type="presOf" srcId="{4ACC7738-6ABA-420F-A450-9BA439D865D7}" destId="{3227D504-A13D-4EB2-A1D9-46FDD70E68BC}" srcOrd="0" destOrd="0" presId="urn:microsoft.com/office/officeart/2005/8/layout/matrix3"/>
    <dgm:cxn modelId="{6F43A821-D5FA-4664-93CC-E27495A83751}" type="presParOf" srcId="{3227D504-A13D-4EB2-A1D9-46FDD70E68BC}" destId="{5AFDDC55-3CE3-43C4-90CB-CD8C2885A549}" srcOrd="0" destOrd="0" presId="urn:microsoft.com/office/officeart/2005/8/layout/matrix3"/>
    <dgm:cxn modelId="{98256298-6D80-4B5A-A6E5-00821AEBF02A}" type="presParOf" srcId="{3227D504-A13D-4EB2-A1D9-46FDD70E68BC}" destId="{E3EEA1AF-1DE5-4ED3-842D-1CC1D832F370}" srcOrd="1" destOrd="0" presId="urn:microsoft.com/office/officeart/2005/8/layout/matrix3"/>
    <dgm:cxn modelId="{0EE23B63-D55D-4C67-936E-6DCFD20B7406}" type="presParOf" srcId="{3227D504-A13D-4EB2-A1D9-46FDD70E68BC}" destId="{077467F0-F1A5-4847-9C2B-A6CEE1DD187B}" srcOrd="2" destOrd="0" presId="urn:microsoft.com/office/officeart/2005/8/layout/matrix3"/>
    <dgm:cxn modelId="{85065A89-DE2C-4AA6-B02E-5749535CAD07}" type="presParOf" srcId="{3227D504-A13D-4EB2-A1D9-46FDD70E68BC}" destId="{ABCD35C3-741E-40F1-A89F-503C7F2049BA}" srcOrd="3" destOrd="0" presId="urn:microsoft.com/office/officeart/2005/8/layout/matrix3"/>
    <dgm:cxn modelId="{4F007508-B752-4874-A370-3EB5CB13A0DE}" type="presParOf" srcId="{3227D504-A13D-4EB2-A1D9-46FDD70E68BC}" destId="{316E1143-3467-44EB-A6A7-50474BF7B78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2AC12-AA3E-425F-A67E-81BAE930E9F7}">
      <dsp:nvSpPr>
        <dsp:cNvPr id="0" name=""/>
        <dsp:cNvSpPr/>
      </dsp:nvSpPr>
      <dsp:spPr>
        <a:xfrm>
          <a:off x="1306484" y="234987"/>
          <a:ext cx="8751717" cy="6695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/>
            <a:t>Важно для производственного коллектива</a:t>
          </a:r>
        </a:p>
      </dsp:txBody>
      <dsp:txXfrm>
        <a:off x="1306484" y="234987"/>
        <a:ext cx="8751717" cy="669580"/>
      </dsp:txXfrm>
    </dsp:sp>
    <dsp:sp modelId="{99D582A1-F7B1-495F-8886-9CCA5C35D34F}">
      <dsp:nvSpPr>
        <dsp:cNvPr id="0" name=""/>
        <dsp:cNvSpPr/>
      </dsp:nvSpPr>
      <dsp:spPr>
        <a:xfrm>
          <a:off x="5549" y="1374542"/>
          <a:ext cx="3784529" cy="3380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профессиональные компетенции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лучшие традиции трудового коллектива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нормы и правила корпоративной этики</a:t>
          </a:r>
        </a:p>
      </dsp:txBody>
      <dsp:txXfrm>
        <a:off x="5549" y="1374542"/>
        <a:ext cx="3784529" cy="3380013"/>
      </dsp:txXfrm>
    </dsp:sp>
    <dsp:sp modelId="{16FBBB15-A591-4C55-B34B-1D4247961E4A}">
      <dsp:nvSpPr>
        <dsp:cNvPr id="0" name=""/>
        <dsp:cNvSpPr/>
      </dsp:nvSpPr>
      <dsp:spPr>
        <a:xfrm>
          <a:off x="3790078" y="1374542"/>
          <a:ext cx="3784529" cy="3380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дисциплинированность бережливость профессиональная честность ответственность за результаты труда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 сознательное и творческое отношение к выполнению поручений, 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проявление лояльности к корпоративным ценностям компании</a:t>
          </a:r>
        </a:p>
      </dsp:txBody>
      <dsp:txXfrm>
        <a:off x="3790078" y="1374542"/>
        <a:ext cx="3784529" cy="3380013"/>
      </dsp:txXfrm>
    </dsp:sp>
    <dsp:sp modelId="{45BF49A7-3D3A-42D3-972E-4F173661455A}">
      <dsp:nvSpPr>
        <dsp:cNvPr id="0" name=""/>
        <dsp:cNvSpPr/>
      </dsp:nvSpPr>
      <dsp:spPr>
        <a:xfrm>
          <a:off x="7574607" y="1374542"/>
          <a:ext cx="3784529" cy="3380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процесс профессионального становления молодого работника  развитие способности самостоятельно и качественно выполнять возложенные на него трудовые и общественные обязанности</a:t>
          </a:r>
        </a:p>
      </dsp:txBody>
      <dsp:txXfrm>
        <a:off x="7574607" y="1374542"/>
        <a:ext cx="3784529" cy="3380013"/>
      </dsp:txXfrm>
    </dsp:sp>
    <dsp:sp modelId="{BE281C16-C397-46BC-9CBC-27BADEFCE411}">
      <dsp:nvSpPr>
        <dsp:cNvPr id="0" name=""/>
        <dsp:cNvSpPr/>
      </dsp:nvSpPr>
      <dsp:spPr>
        <a:xfrm>
          <a:off x="0" y="4754555"/>
          <a:ext cx="11364686" cy="37555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DBE6-F934-47C6-9C08-16AD3399A9FF}">
      <dsp:nvSpPr>
        <dsp:cNvPr id="0" name=""/>
        <dsp:cNvSpPr/>
      </dsp:nvSpPr>
      <dsp:spPr>
        <a:xfrm>
          <a:off x="767620" y="0"/>
          <a:ext cx="8699697" cy="23139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FF178-C29E-45AF-9105-FF08A5718A2A}">
      <dsp:nvSpPr>
        <dsp:cNvPr id="0" name=""/>
        <dsp:cNvSpPr/>
      </dsp:nvSpPr>
      <dsp:spPr>
        <a:xfrm>
          <a:off x="5122" y="694197"/>
          <a:ext cx="2463781" cy="92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Рабочая группа</a:t>
          </a:r>
        </a:p>
      </dsp:txBody>
      <dsp:txXfrm>
        <a:off x="50306" y="739381"/>
        <a:ext cx="2373413" cy="835228"/>
      </dsp:txXfrm>
    </dsp:sp>
    <dsp:sp modelId="{4D20AADA-6B43-484C-82AF-ACAFD802730C}">
      <dsp:nvSpPr>
        <dsp:cNvPr id="0" name=""/>
        <dsp:cNvSpPr/>
      </dsp:nvSpPr>
      <dsp:spPr>
        <a:xfrm>
          <a:off x="2592093" y="694197"/>
          <a:ext cx="2463781" cy="92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Определение  группы потенциальных наставников</a:t>
          </a:r>
        </a:p>
      </dsp:txBody>
      <dsp:txXfrm>
        <a:off x="2637277" y="739381"/>
        <a:ext cx="2373413" cy="835228"/>
      </dsp:txXfrm>
    </dsp:sp>
    <dsp:sp modelId="{50B868E4-8D9D-43CB-8AAB-00C9B3F6499D}">
      <dsp:nvSpPr>
        <dsp:cNvPr id="0" name=""/>
        <dsp:cNvSpPr/>
      </dsp:nvSpPr>
      <dsp:spPr>
        <a:xfrm>
          <a:off x="5179063" y="694197"/>
          <a:ext cx="2463781" cy="92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Подбор наставнических пар </a:t>
          </a:r>
        </a:p>
      </dsp:txBody>
      <dsp:txXfrm>
        <a:off x="5224247" y="739381"/>
        <a:ext cx="2373413" cy="835228"/>
      </dsp:txXfrm>
    </dsp:sp>
    <dsp:sp modelId="{D02A159B-EC4E-48FA-B44A-4D1AFF5E53F3}">
      <dsp:nvSpPr>
        <dsp:cNvPr id="0" name=""/>
        <dsp:cNvSpPr/>
      </dsp:nvSpPr>
      <dsp:spPr>
        <a:xfrm>
          <a:off x="7766034" y="694197"/>
          <a:ext cx="2463781" cy="925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Издание приказа о закреплении наставнических пар</a:t>
          </a:r>
        </a:p>
      </dsp:txBody>
      <dsp:txXfrm>
        <a:off x="7811218" y="739381"/>
        <a:ext cx="2373413" cy="835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DE98F-51A9-4123-86F2-AD8DCEF2F897}">
      <dsp:nvSpPr>
        <dsp:cNvPr id="0" name=""/>
        <dsp:cNvSpPr/>
      </dsp:nvSpPr>
      <dsp:spPr>
        <a:xfrm rot="16200000">
          <a:off x="1329561" y="-1329561"/>
          <a:ext cx="1555879" cy="421500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Успешная профессиональная деятельность </a:t>
          </a:r>
        </a:p>
      </dsp:txBody>
      <dsp:txXfrm rot="5400000">
        <a:off x="-1" y="1"/>
        <a:ext cx="4215001" cy="1166909"/>
      </dsp:txXfrm>
    </dsp:sp>
    <dsp:sp modelId="{7F0F5FBA-F31A-422A-BD6A-5C034F3A89A5}">
      <dsp:nvSpPr>
        <dsp:cNvPr id="0" name=""/>
        <dsp:cNvSpPr/>
      </dsp:nvSpPr>
      <dsp:spPr>
        <a:xfrm>
          <a:off x="4215001" y="0"/>
          <a:ext cx="4215001" cy="15558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Большой жизненный опыт</a:t>
          </a:r>
        </a:p>
      </dsp:txBody>
      <dsp:txXfrm>
        <a:off x="4215001" y="0"/>
        <a:ext cx="4215001" cy="1166909"/>
      </dsp:txXfrm>
    </dsp:sp>
    <dsp:sp modelId="{9EDE2818-91BB-4806-9566-C112E79757A1}">
      <dsp:nvSpPr>
        <dsp:cNvPr id="0" name=""/>
        <dsp:cNvSpPr/>
      </dsp:nvSpPr>
      <dsp:spPr>
        <a:xfrm rot="10800000">
          <a:off x="0" y="1555879"/>
          <a:ext cx="4215001" cy="155587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Готовность поделиться опытом со студентами</a:t>
          </a:r>
        </a:p>
      </dsp:txBody>
      <dsp:txXfrm rot="10800000">
        <a:off x="0" y="1944848"/>
        <a:ext cx="4215001" cy="1166909"/>
      </dsp:txXfrm>
    </dsp:sp>
    <dsp:sp modelId="{2AA56525-5EAD-4F7C-9E29-2D5EAED404F1}">
      <dsp:nvSpPr>
        <dsp:cNvPr id="0" name=""/>
        <dsp:cNvSpPr/>
      </dsp:nvSpPr>
      <dsp:spPr>
        <a:xfrm rot="5400000">
          <a:off x="5544562" y="226317"/>
          <a:ext cx="1555879" cy="421500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Личностные качества: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коммуникабельность, активная жизненная позиция, стрессоустойчивость, умение работать в коллективе, умение руководить группой и </a:t>
          </a:r>
          <a:r>
            <a:rPr lang="ru-RU" sz="1400" kern="1200" dirty="0" err="1"/>
            <a:t>т.д</a:t>
          </a:r>
          <a:r>
            <a:rPr lang="ru-RU" sz="1400" kern="1200" dirty="0"/>
            <a:t>  </a:t>
          </a:r>
        </a:p>
      </dsp:txBody>
      <dsp:txXfrm rot="-5400000">
        <a:off x="4215000" y="1944848"/>
        <a:ext cx="4215001" cy="1166909"/>
      </dsp:txXfrm>
    </dsp:sp>
    <dsp:sp modelId="{20005D69-4768-4BB7-A2F1-47A471202784}">
      <dsp:nvSpPr>
        <dsp:cNvPr id="0" name=""/>
        <dsp:cNvSpPr/>
      </dsp:nvSpPr>
      <dsp:spPr>
        <a:xfrm>
          <a:off x="2514450" y="1024468"/>
          <a:ext cx="3401101" cy="106282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Критерии выбора наставника</a:t>
          </a:r>
        </a:p>
      </dsp:txBody>
      <dsp:txXfrm>
        <a:off x="2566333" y="1076351"/>
        <a:ext cx="3297335" cy="959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9848E-2F2F-4A16-AFBC-49F50A4B231D}">
      <dsp:nvSpPr>
        <dsp:cNvPr id="0" name=""/>
        <dsp:cNvSpPr/>
      </dsp:nvSpPr>
      <dsp:spPr>
        <a:xfrm>
          <a:off x="1706825" y="1037906"/>
          <a:ext cx="1913456" cy="21898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умения</a:t>
          </a:r>
        </a:p>
      </dsp:txBody>
      <dsp:txXfrm>
        <a:off x="1987044" y="1358606"/>
        <a:ext cx="1353018" cy="1548477"/>
      </dsp:txXfrm>
    </dsp:sp>
    <dsp:sp modelId="{E7650BB1-EBA3-4328-B6EE-E30147DD1354}">
      <dsp:nvSpPr>
        <dsp:cNvPr id="0" name=""/>
        <dsp:cNvSpPr/>
      </dsp:nvSpPr>
      <dsp:spPr>
        <a:xfrm>
          <a:off x="1762813" y="-173095"/>
          <a:ext cx="1801480" cy="15534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Провести беседу</a:t>
          </a:r>
        </a:p>
      </dsp:txBody>
      <dsp:txXfrm>
        <a:off x="2026634" y="54398"/>
        <a:ext cx="1273838" cy="1098435"/>
      </dsp:txXfrm>
    </dsp:sp>
    <dsp:sp modelId="{A8A6236B-2540-401F-82B7-8B9130FCCE51}">
      <dsp:nvSpPr>
        <dsp:cNvPr id="0" name=""/>
        <dsp:cNvSpPr/>
      </dsp:nvSpPr>
      <dsp:spPr>
        <a:xfrm>
          <a:off x="3273878" y="800619"/>
          <a:ext cx="1688117" cy="17193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Провести лекцию, показ</a:t>
          </a:r>
        </a:p>
      </dsp:txBody>
      <dsp:txXfrm>
        <a:off x="3521097" y="1052410"/>
        <a:ext cx="1193679" cy="1215752"/>
      </dsp:txXfrm>
    </dsp:sp>
    <dsp:sp modelId="{8D6FA68E-B0FA-441F-985F-FE505C72292A}">
      <dsp:nvSpPr>
        <dsp:cNvPr id="0" name=""/>
        <dsp:cNvSpPr/>
      </dsp:nvSpPr>
      <dsp:spPr>
        <a:xfrm>
          <a:off x="2664792" y="2481941"/>
          <a:ext cx="1795239" cy="17761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Организовать самостоятельную  работу студентов под контролем</a:t>
          </a:r>
        </a:p>
      </dsp:txBody>
      <dsp:txXfrm>
        <a:off x="2927699" y="2742052"/>
        <a:ext cx="1269425" cy="1255929"/>
      </dsp:txXfrm>
    </dsp:sp>
    <dsp:sp modelId="{6E1D47A8-5541-4A99-B0F3-230517E027DA}">
      <dsp:nvSpPr>
        <dsp:cNvPr id="0" name=""/>
        <dsp:cNvSpPr/>
      </dsp:nvSpPr>
      <dsp:spPr>
        <a:xfrm>
          <a:off x="862744" y="2480131"/>
          <a:ext cx="1803901" cy="1779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Провести консультации и мастер-классы</a:t>
          </a:r>
        </a:p>
      </dsp:txBody>
      <dsp:txXfrm>
        <a:off x="1126919" y="2740772"/>
        <a:ext cx="1275551" cy="1258489"/>
      </dsp:txXfrm>
    </dsp:sp>
    <dsp:sp modelId="{739A3EAE-CBC8-4207-8FD6-07A002ECF99A}">
      <dsp:nvSpPr>
        <dsp:cNvPr id="0" name=""/>
        <dsp:cNvSpPr/>
      </dsp:nvSpPr>
      <dsp:spPr>
        <a:xfrm>
          <a:off x="281808" y="764589"/>
          <a:ext cx="1854724" cy="17913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Менять формы и методы работы </a:t>
          </a:r>
        </a:p>
      </dsp:txBody>
      <dsp:txXfrm>
        <a:off x="553426" y="1026933"/>
        <a:ext cx="1311488" cy="1266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34FA9-EA37-44FE-8161-CA4B0DEE7F8C}">
      <dsp:nvSpPr>
        <dsp:cNvPr id="0" name=""/>
        <dsp:cNvSpPr/>
      </dsp:nvSpPr>
      <dsp:spPr>
        <a:xfrm>
          <a:off x="2300233" y="615045"/>
          <a:ext cx="4748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847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25020" y="658238"/>
        <a:ext cx="25272" cy="5054"/>
      </dsp:txXfrm>
    </dsp:sp>
    <dsp:sp modelId="{258B0ACE-1592-4C54-8C05-752CDAA01A82}">
      <dsp:nvSpPr>
        <dsp:cNvPr id="0" name=""/>
        <dsp:cNvSpPr/>
      </dsp:nvSpPr>
      <dsp:spPr>
        <a:xfrm>
          <a:off x="104437" y="1486"/>
          <a:ext cx="2197595" cy="1318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Врожденный талант педагога</a:t>
          </a:r>
        </a:p>
      </dsp:txBody>
      <dsp:txXfrm>
        <a:off x="104437" y="1486"/>
        <a:ext cx="2197595" cy="1318557"/>
      </dsp:txXfrm>
    </dsp:sp>
    <dsp:sp modelId="{93F28D1E-6D16-4AD9-BF2E-D98A6A7C6238}">
      <dsp:nvSpPr>
        <dsp:cNvPr id="0" name=""/>
        <dsp:cNvSpPr/>
      </dsp:nvSpPr>
      <dsp:spPr>
        <a:xfrm>
          <a:off x="5003275" y="615045"/>
          <a:ext cx="4748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847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8063" y="658238"/>
        <a:ext cx="25272" cy="5054"/>
      </dsp:txXfrm>
    </dsp:sp>
    <dsp:sp modelId="{9DE254B4-6546-4974-BAC9-ECE8995EBB7A}">
      <dsp:nvSpPr>
        <dsp:cNvPr id="0" name=""/>
        <dsp:cNvSpPr/>
      </dsp:nvSpPr>
      <dsp:spPr>
        <a:xfrm>
          <a:off x="2807480" y="1486"/>
          <a:ext cx="2197595" cy="1318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Саморазвитие наставника </a:t>
          </a:r>
        </a:p>
      </dsp:txBody>
      <dsp:txXfrm>
        <a:off x="2807480" y="1486"/>
        <a:ext cx="2197595" cy="1318557"/>
      </dsp:txXfrm>
    </dsp:sp>
    <dsp:sp modelId="{EB5A5487-09F1-41F8-969D-2F0F0EFA7834}">
      <dsp:nvSpPr>
        <dsp:cNvPr id="0" name=""/>
        <dsp:cNvSpPr/>
      </dsp:nvSpPr>
      <dsp:spPr>
        <a:xfrm>
          <a:off x="7706318" y="615045"/>
          <a:ext cx="4748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847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931106" y="658238"/>
        <a:ext cx="25272" cy="5054"/>
      </dsp:txXfrm>
    </dsp:sp>
    <dsp:sp modelId="{37944C04-8BD3-419E-96F3-E9B3F61008B4}">
      <dsp:nvSpPr>
        <dsp:cNvPr id="0" name=""/>
        <dsp:cNvSpPr/>
      </dsp:nvSpPr>
      <dsp:spPr>
        <a:xfrm>
          <a:off x="5510523" y="1486"/>
          <a:ext cx="2197595" cy="1318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Консультационное и методическое сопровождение со стороны куратора наставничества </a:t>
          </a:r>
        </a:p>
      </dsp:txBody>
      <dsp:txXfrm>
        <a:off x="5510523" y="1486"/>
        <a:ext cx="2197595" cy="1318557"/>
      </dsp:txXfrm>
    </dsp:sp>
    <dsp:sp modelId="{66BCCED0-7902-4738-92BB-7A66ED74BC64}">
      <dsp:nvSpPr>
        <dsp:cNvPr id="0" name=""/>
        <dsp:cNvSpPr/>
      </dsp:nvSpPr>
      <dsp:spPr>
        <a:xfrm>
          <a:off x="1203235" y="1318244"/>
          <a:ext cx="8109128" cy="474847"/>
        </a:xfrm>
        <a:custGeom>
          <a:avLst/>
          <a:gdLst/>
          <a:ahLst/>
          <a:cxnLst/>
          <a:rect l="0" t="0" r="0" b="0"/>
          <a:pathLst>
            <a:path>
              <a:moveTo>
                <a:pt x="8109128" y="0"/>
              </a:moveTo>
              <a:lnTo>
                <a:pt x="8109128" y="254523"/>
              </a:lnTo>
              <a:lnTo>
                <a:pt x="0" y="254523"/>
              </a:lnTo>
              <a:lnTo>
                <a:pt x="0" y="474847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54677" y="1553140"/>
        <a:ext cx="406243" cy="5054"/>
      </dsp:txXfrm>
    </dsp:sp>
    <dsp:sp modelId="{9A7D4692-899F-4C1A-8500-1D505517F160}">
      <dsp:nvSpPr>
        <dsp:cNvPr id="0" name=""/>
        <dsp:cNvSpPr/>
      </dsp:nvSpPr>
      <dsp:spPr>
        <a:xfrm>
          <a:off x="8213565" y="1486"/>
          <a:ext cx="2197595" cy="1318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Школа наставников</a:t>
          </a:r>
        </a:p>
      </dsp:txBody>
      <dsp:txXfrm>
        <a:off x="8213565" y="1486"/>
        <a:ext cx="2197595" cy="1318557"/>
      </dsp:txXfrm>
    </dsp:sp>
    <dsp:sp modelId="{83F3B788-C48A-4839-B133-F6E0D12F1BC2}">
      <dsp:nvSpPr>
        <dsp:cNvPr id="0" name=""/>
        <dsp:cNvSpPr/>
      </dsp:nvSpPr>
      <dsp:spPr>
        <a:xfrm>
          <a:off x="104437" y="1825491"/>
          <a:ext cx="2197595" cy="1318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Мини-курсы педагогического мастерства </a:t>
          </a:r>
        </a:p>
      </dsp:txBody>
      <dsp:txXfrm>
        <a:off x="104437" y="1825491"/>
        <a:ext cx="2197595" cy="1318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DDC55-3CE3-43C4-90CB-CD8C2885A549}">
      <dsp:nvSpPr>
        <dsp:cNvPr id="0" name=""/>
        <dsp:cNvSpPr/>
      </dsp:nvSpPr>
      <dsp:spPr>
        <a:xfrm>
          <a:off x="1209497" y="0"/>
          <a:ext cx="3895344" cy="389534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EA1AF-1DE5-4ED3-842D-1CC1D832F370}">
      <dsp:nvSpPr>
        <dsp:cNvPr id="0" name=""/>
        <dsp:cNvSpPr/>
      </dsp:nvSpPr>
      <dsp:spPr>
        <a:xfrm>
          <a:off x="1522138" y="370057"/>
          <a:ext cx="1519184" cy="151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Определение эффективности деятельности по реализации  наставничества для развития  производственников-наставников</a:t>
          </a:r>
        </a:p>
      </dsp:txBody>
      <dsp:txXfrm>
        <a:off x="1596298" y="444217"/>
        <a:ext cx="1370864" cy="1370864"/>
      </dsp:txXfrm>
    </dsp:sp>
    <dsp:sp modelId="{077467F0-F1A5-4847-9C2B-A6CEE1DD187B}">
      <dsp:nvSpPr>
        <dsp:cNvPr id="0" name=""/>
        <dsp:cNvSpPr/>
      </dsp:nvSpPr>
      <dsp:spPr>
        <a:xfrm>
          <a:off x="3158182" y="370057"/>
          <a:ext cx="1519184" cy="151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Дальнейшая  систематизация деятельности</a:t>
          </a:r>
        </a:p>
      </dsp:txBody>
      <dsp:txXfrm>
        <a:off x="3232342" y="444217"/>
        <a:ext cx="1370864" cy="1370864"/>
      </dsp:txXfrm>
    </dsp:sp>
    <dsp:sp modelId="{ABCD35C3-741E-40F1-A89F-503C7F2049BA}">
      <dsp:nvSpPr>
        <dsp:cNvPr id="0" name=""/>
        <dsp:cNvSpPr/>
      </dsp:nvSpPr>
      <dsp:spPr>
        <a:xfrm>
          <a:off x="1522138" y="2006102"/>
          <a:ext cx="1519184" cy="151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Разработка и реализация программы школы наставников </a:t>
          </a:r>
        </a:p>
      </dsp:txBody>
      <dsp:txXfrm>
        <a:off x="1596298" y="2080262"/>
        <a:ext cx="1370864" cy="1370864"/>
      </dsp:txXfrm>
    </dsp:sp>
    <dsp:sp modelId="{316E1143-3467-44EB-A6A7-50474BF7B78A}">
      <dsp:nvSpPr>
        <dsp:cNvPr id="0" name=""/>
        <dsp:cNvSpPr/>
      </dsp:nvSpPr>
      <dsp:spPr>
        <a:xfrm>
          <a:off x="3158182" y="2006102"/>
          <a:ext cx="1519184" cy="151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мониторинг компетенций наставников  и самодиагностика -наставников</a:t>
          </a:r>
        </a:p>
      </dsp:txBody>
      <dsp:txXfrm>
        <a:off x="3232342" y="2080262"/>
        <a:ext cx="1370864" cy="137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6E0055-27BD-4C0C-B524-9EBB530E8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652" y="257198"/>
            <a:ext cx="8520672" cy="3532033"/>
          </a:xfrm>
        </p:spPr>
        <p:txBody>
          <a:bodyPr anchor="t">
            <a:normAutofit fontScale="90000"/>
          </a:bodyPr>
          <a:lstStyle/>
          <a:p>
            <a:r>
              <a:rPr lang="ru-RU" sz="4800" dirty="0">
                <a:latin typeface="Century Gothic" pitchFamily="34" charset="0"/>
              </a:rPr>
              <a:t>Проблемы формирования института наставников на предприятиях дорожной отрасли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238A29C-9078-47B7-9FDF-94168D569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066" y="2460764"/>
            <a:ext cx="7396849" cy="138853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Тихонов Александр Алексеевич,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Филиала "Петровское" АО "</a:t>
            </a:r>
            <a:r>
              <a:rPr lang="ru-RU" sz="1800" dirty="0" err="1">
                <a:solidFill>
                  <a:srgbClr val="000000"/>
                </a:solidFill>
                <a:effectLst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Мостотрест-сервис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ru-RU" sz="1800" dirty="0">
              <a:effectLst/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1026" name="Picture 2" descr="E:\ПТ\temp\Ресурсный центр ЖКХ\2021\18.02.2021 - круглый стол по наставничеству\Тихонов А.А\Безымянный.jpg"/>
          <p:cNvPicPr>
            <a:picLocks noChangeAspect="1" noChangeArrowheads="1"/>
          </p:cNvPicPr>
          <p:nvPr/>
        </p:nvPicPr>
        <p:blipFill>
          <a:blip r:embed="rId2"/>
          <a:srcRect t="5168" b="21030"/>
          <a:stretch>
            <a:fillRect/>
          </a:stretch>
        </p:blipFill>
        <p:spPr bwMode="auto">
          <a:xfrm>
            <a:off x="6157135" y="3611581"/>
            <a:ext cx="5603545" cy="300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474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D0BF25-E7CF-49E2-B9A3-3C1D1C56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9" y="0"/>
            <a:ext cx="11364686" cy="128762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</a:rPr>
              <a:t>            08.02.05  «Строительство </a:t>
            </a:r>
            <a:r>
              <a:rPr lang="ru-RU" sz="2200" b="1" dirty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</a:rPr>
              <a:t>и эксплуатация автомобильных дорог и аэродромов</a:t>
            </a:r>
            <a:r>
              <a:rPr lang="ru-RU" sz="2200" b="1" dirty="0" smtClean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</a:rPr>
              <a:t>»</a:t>
            </a:r>
            <a:endParaRPr lang="ru-RU" dirty="0">
              <a:latin typeface="Century Gothic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EF57FC9-273C-44D9-9813-91CF7E79B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4271819"/>
              </p:ext>
            </p:extLst>
          </p:nvPr>
        </p:nvGraphicFramePr>
        <p:xfrm>
          <a:off x="429209" y="1287626"/>
          <a:ext cx="11364686" cy="536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2803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E78C4-14B4-43BB-8813-2ECEA6A5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17242"/>
            <a:ext cx="10440211" cy="128762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ередача опыта и основ внутриорганизационной  культуры - основа для развития нашей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400" b="1" dirty="0">
                <a:effectLst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Century Gothic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A0D72F73-0F3E-4910-BA7C-9D6FA9B44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2226744"/>
              </p:ext>
            </p:extLst>
          </p:nvPr>
        </p:nvGraphicFramePr>
        <p:xfrm>
          <a:off x="1484311" y="1380932"/>
          <a:ext cx="10234938" cy="231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6854C527-1F02-4465-91B9-978DDD08C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1410740"/>
              </p:ext>
            </p:extLst>
          </p:nvPr>
        </p:nvGraphicFramePr>
        <p:xfrm>
          <a:off x="2277687" y="3429000"/>
          <a:ext cx="8430002" cy="311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41525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EBF47E-14BA-4F75-AAF7-91D0B7B3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23936"/>
            <a:ext cx="10253599" cy="117565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Century Gothic" pitchFamily="34" charset="0"/>
                <a:ea typeface="Times New Roman" panose="02020603050405020304" pitchFamily="18" charset="0"/>
              </a:rPr>
              <a:t>Матрица соотнесения  необходимых для наставника  качеств и видов деятельности </a:t>
            </a:r>
            <a:endParaRPr lang="ru-RU" sz="2000" b="1" dirty="0">
              <a:latin typeface="Century Gothic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26012217-0A20-4236-8E02-C39D53C31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4377189"/>
              </p:ext>
            </p:extLst>
          </p:nvPr>
        </p:nvGraphicFramePr>
        <p:xfrm>
          <a:off x="177800" y="1082352"/>
          <a:ext cx="11870266" cy="5583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410">
                  <a:extLst>
                    <a:ext uri="{9D8B030D-6E8A-4147-A177-3AD203B41FA5}">
                      <a16:colId xmlns="" xmlns:a16="http://schemas.microsoft.com/office/drawing/2014/main" val="2856495960"/>
                    </a:ext>
                  </a:extLst>
                </a:gridCol>
                <a:gridCol w="5061979">
                  <a:extLst>
                    <a:ext uri="{9D8B030D-6E8A-4147-A177-3AD203B41FA5}">
                      <a16:colId xmlns="" xmlns:a16="http://schemas.microsoft.com/office/drawing/2014/main" val="59447674"/>
                    </a:ext>
                  </a:extLst>
                </a:gridCol>
                <a:gridCol w="2122098">
                  <a:extLst>
                    <a:ext uri="{9D8B030D-6E8A-4147-A177-3AD203B41FA5}">
                      <a16:colId xmlns="" xmlns:a16="http://schemas.microsoft.com/office/drawing/2014/main" val="2159798363"/>
                    </a:ext>
                  </a:extLst>
                </a:gridCol>
                <a:gridCol w="2679779">
                  <a:extLst>
                    <a:ext uri="{9D8B030D-6E8A-4147-A177-3AD203B41FA5}">
                      <a16:colId xmlns="" xmlns:a16="http://schemas.microsoft.com/office/drawing/2014/main" val="1915372608"/>
                    </a:ext>
                  </a:extLst>
                </a:gridCol>
              </a:tblGrid>
              <a:tr h="626641"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itchFamily="34" charset="0"/>
                        </a:rPr>
                        <a:t>Раздел плана работы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itchFamily="34" charset="0"/>
                        </a:rPr>
                        <a:t>Функционал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itchFamily="34" charset="0"/>
                        </a:rPr>
                        <a:t>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Century Gothic" pitchFamily="34" charset="0"/>
                        </a:rPr>
                        <a:t>Форма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1354927"/>
                  </a:ext>
                </a:extLst>
              </a:tr>
              <a:tr h="134280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entury Gothic" pitchFamily="34" charset="0"/>
                        </a:rPr>
                        <a:t>Теоретическое обучение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 чтение лекций по модулям и дисциплинам                                                        - проведение практических работ, конференций,                                                               - участие наставников в курсовом и дипломном консультировании                                         участие в итоговой аттестации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entury Gothic" pitchFamily="34" charset="0"/>
                        </a:rPr>
                        <a:t>преподаватель</a:t>
                      </a:r>
                    </a:p>
                    <a:p>
                      <a:endParaRPr lang="ru-RU" sz="1400" dirty="0">
                        <a:latin typeface="Century Gothic" pitchFamily="34" charset="0"/>
                      </a:endParaRP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преподаватель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консультант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экзаменатор</a:t>
                      </a:r>
                    </a:p>
                    <a:p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entury Gothic" pitchFamily="34" charset="0"/>
                        </a:rPr>
                        <a:t>групповая 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групповая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индивидуальная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групповая, индивидуальная </a:t>
                      </a:r>
                    </a:p>
                    <a:p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7696113"/>
                  </a:ext>
                </a:extLst>
              </a:tr>
              <a:tr h="201983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entury Gothic" pitchFamily="34" charset="0"/>
                        </a:rPr>
                        <a:t>Практическое обучение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-знакомство с предприятием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-знакомство с операционными процессами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-организация самостоятельной работы студента под контролем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-передача приемов профессионального мастерства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-переда основ корпоративной этики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-контроль за выполнением производственных операций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entury Gothic" pitchFamily="34" charset="0"/>
                        </a:rPr>
                        <a:t>тьютор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мастер п/о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тьютор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мастер п/о</a:t>
                      </a:r>
                    </a:p>
                    <a:p>
                      <a:endParaRPr lang="ru-RU" sz="1400" dirty="0">
                        <a:latin typeface="Century Gothic" pitchFamily="34" charset="0"/>
                      </a:endParaRP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мастер п/о</a:t>
                      </a:r>
                    </a:p>
                    <a:p>
                      <a:endParaRPr lang="ru-RU" sz="1400" dirty="0">
                        <a:latin typeface="Century Gothic" pitchFamily="34" charset="0"/>
                      </a:endParaRP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коллега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мастер </a:t>
                      </a:r>
                      <a:r>
                        <a:rPr lang="ru-RU" sz="1400" dirty="0" smtClean="0">
                          <a:latin typeface="Century Gothic" pitchFamily="34" charset="0"/>
                        </a:rPr>
                        <a:t>п/о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entury Gothic" pitchFamily="34" charset="0"/>
                        </a:rPr>
                        <a:t>групповая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индивидуальная</a:t>
                      </a:r>
                    </a:p>
                    <a:p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160337"/>
                  </a:ext>
                </a:extLst>
              </a:tr>
              <a:tr h="155168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entury Gothic" pitchFamily="34" charset="0"/>
                        </a:rPr>
                        <a:t>Внепроизводственная (внеурочная) деятельность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entury Gothic" pitchFamily="34" charset="0"/>
                        </a:rPr>
                        <a:t>- передача основ корпоративной этики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-участие в конкурсах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-участие в спортивных соревнованиях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-участие в олимпиадах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-участие в неделях профессионального мастерства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entury Gothic" pitchFamily="34" charset="0"/>
                        </a:rPr>
                        <a:t>коллега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конкурент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противник, член команды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противник, член </a:t>
                      </a:r>
                    </a:p>
                    <a:p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entury Gothic" pitchFamily="34" charset="0"/>
                        </a:rPr>
                        <a:t>групповая</a:t>
                      </a:r>
                    </a:p>
                    <a:p>
                      <a:r>
                        <a:rPr lang="ru-RU" sz="1400" dirty="0">
                          <a:latin typeface="Century Gothic" pitchFamily="34" charset="0"/>
                        </a:rPr>
                        <a:t>индивидуальная</a:t>
                      </a:r>
                    </a:p>
                    <a:p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396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37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60F58A-F10D-47E2-B1B0-BDEDC449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67952"/>
            <a:ext cx="10018712" cy="1231640"/>
          </a:xfrm>
        </p:spPr>
        <p:txBody>
          <a:bodyPr/>
          <a:lstStyle/>
          <a:p>
            <a:r>
              <a:rPr lang="ru-RU" b="1" dirty="0">
                <a:latin typeface="Century Gothic" pitchFamily="34" charset="0"/>
              </a:rPr>
              <a:t>Наставник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F584689C-2E43-49BC-B3D2-B0B7AE3E1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8536723"/>
              </p:ext>
            </p:extLst>
          </p:nvPr>
        </p:nvGraphicFramePr>
        <p:xfrm>
          <a:off x="1175658" y="1175658"/>
          <a:ext cx="5243804" cy="408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7FE704-2531-45E3-99C6-C0589A69D9F4}"/>
              </a:ext>
            </a:extLst>
          </p:cNvPr>
          <p:cNvSpPr txBox="1"/>
          <p:nvPr/>
        </p:nvSpPr>
        <p:spPr>
          <a:xfrm>
            <a:off x="5896947" y="1399592"/>
            <a:ext cx="61487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Наставничество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    -     не </a:t>
            </a:r>
            <a:r>
              <a:rPr lang="ru-RU" sz="1600" dirty="0">
                <a:latin typeface="Century Gothic" pitchFamily="34" charset="0"/>
              </a:rPr>
              <a:t>является основным видом </a:t>
            </a:r>
          </a:p>
          <a:p>
            <a:r>
              <a:rPr lang="ru-RU" sz="1600" dirty="0">
                <a:latin typeface="Century Gothic" pitchFamily="34" charset="0"/>
              </a:rPr>
              <a:t>                                              </a:t>
            </a:r>
            <a:r>
              <a:rPr lang="ru-RU" sz="1600" dirty="0" smtClean="0">
                <a:latin typeface="Century Gothic" pitchFamily="34" charset="0"/>
              </a:rPr>
              <a:t>    </a:t>
            </a:r>
            <a:r>
              <a:rPr lang="ru-RU" sz="1600" dirty="0">
                <a:latin typeface="Century Gothic" pitchFamily="34" charset="0"/>
              </a:rPr>
              <a:t>деятельности работников; </a:t>
            </a:r>
          </a:p>
          <a:p>
            <a:r>
              <a:rPr lang="ru-RU" sz="1600" dirty="0">
                <a:latin typeface="Century Gothic" pitchFamily="34" charset="0"/>
              </a:rPr>
              <a:t>                                          </a:t>
            </a:r>
            <a:r>
              <a:rPr lang="ru-RU" sz="1600" dirty="0" smtClean="0">
                <a:latin typeface="Century Gothic" pitchFamily="34" charset="0"/>
              </a:rPr>
              <a:t>-     </a:t>
            </a:r>
            <a:r>
              <a:rPr lang="ru-RU" sz="1600" dirty="0">
                <a:latin typeface="Century Gothic" pitchFamily="34" charset="0"/>
              </a:rPr>
              <a:t>реализуется на принципах   </a:t>
            </a:r>
          </a:p>
          <a:p>
            <a:r>
              <a:rPr lang="ru-RU" sz="1600" dirty="0">
                <a:latin typeface="Century Gothic" pitchFamily="34" charset="0"/>
              </a:rPr>
              <a:t>                                                добровольности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D1FD6D-D46E-4E2B-AFD5-334CA7068627}"/>
              </a:ext>
            </a:extLst>
          </p:cNvPr>
          <p:cNvSpPr txBox="1"/>
          <p:nvPr/>
        </p:nvSpPr>
        <p:spPr>
          <a:xfrm>
            <a:off x="6451600" y="2855167"/>
            <a:ext cx="43931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itchFamily="34" charset="0"/>
              </a:rPr>
              <a:t>ВАЖНО</a:t>
            </a:r>
            <a:r>
              <a:rPr lang="ru-RU" dirty="0">
                <a:latin typeface="Century Gothic" pitchFamily="34" charset="0"/>
              </a:rPr>
              <a:t>: формирование в коллективе психологической готовности к деятельности в роли наставников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DD3659-343D-4674-8ABA-A770FB824AF6}"/>
              </a:ext>
            </a:extLst>
          </p:cNvPr>
          <p:cNvSpPr txBox="1"/>
          <p:nvPr/>
        </p:nvSpPr>
        <p:spPr>
          <a:xfrm>
            <a:off x="6410115" y="4681728"/>
            <a:ext cx="57791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entury Gothic" pitchFamily="34" charset="0"/>
              </a:rPr>
              <a:t>ВАЖНО</a:t>
            </a:r>
            <a:r>
              <a:rPr lang="ru-RU" dirty="0">
                <a:latin typeface="Century Gothic" pitchFamily="34" charset="0"/>
              </a:rPr>
              <a:t> : наставничество как значимый символ</a:t>
            </a:r>
          </a:p>
          <a:p>
            <a:r>
              <a:rPr lang="ru-RU" dirty="0">
                <a:latin typeface="Century Gothic" pitchFamily="34" charset="0"/>
              </a:rPr>
              <a:t> достижения  социальной значимости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84541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E86DB4-CBC9-4914-8B81-0CD35273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82881"/>
            <a:ext cx="10789919" cy="9692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 Gothic" pitchFamily="34" charset="0"/>
              </a:rPr>
              <a:t>Наставничество как педагогическая деятельность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C90CD20D-1986-44EA-BFE6-C8DD1EF63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9928120"/>
              </p:ext>
            </p:extLst>
          </p:nvPr>
        </p:nvGraphicFramePr>
        <p:xfrm>
          <a:off x="1170433" y="1408177"/>
          <a:ext cx="10515599" cy="314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2A1CEB0-630E-43BC-8D90-FA5541697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00779631"/>
              </p:ext>
            </p:extLst>
          </p:nvPr>
        </p:nvGraphicFramePr>
        <p:xfrm>
          <a:off x="5303519" y="2962656"/>
          <a:ext cx="6199505" cy="389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706649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447CAF-40D6-4E6D-ACD3-7D67B0DB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-283264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                               </a:t>
            </a:r>
            <a:r>
              <a:rPr lang="ru-RU" sz="3200" b="1" dirty="0">
                <a:latin typeface="Century Gothic" pitchFamily="34" charset="0"/>
              </a:rPr>
              <a:t>СПАСИБО ЗА ВНИМАНИЕ !</a:t>
            </a:r>
          </a:p>
        </p:txBody>
      </p:sp>
      <p:pic>
        <p:nvPicPr>
          <p:cNvPr id="2050" name="Picture 2" descr="https://sun9-38.userapi.com/impf/c830408/v830408786/1ba5a9/BX0px_kZDbs.jpg?size=2560x1440&amp;quality=96&amp;proxy=1&amp;sign=2e4d7d5769933fa5f8976e1f5227d1bf&amp;type=album"/>
          <p:cNvPicPr>
            <a:picLocks noChangeAspect="1" noChangeArrowheads="1"/>
          </p:cNvPicPr>
          <p:nvPr/>
        </p:nvPicPr>
        <p:blipFill>
          <a:blip r:embed="rId2"/>
          <a:srcRect l="7799" t="17998" r="13451" b="34669"/>
          <a:stretch>
            <a:fillRect/>
          </a:stretch>
        </p:blipFill>
        <p:spPr bwMode="auto">
          <a:xfrm>
            <a:off x="1309937" y="1969271"/>
            <a:ext cx="10882063" cy="3679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1143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394</Words>
  <Application>Microsoft Office PowerPoint</Application>
  <PresentationFormat>Произвольный</PresentationFormat>
  <Paragraphs>94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Параллакс</vt:lpstr>
      <vt:lpstr>Проблемы формирования института наставников на предприятиях дорожной отрасли</vt:lpstr>
      <vt:lpstr>              08.02.05  «Строительство и эксплуатация автомобильных дорог и аэродромов»</vt:lpstr>
      <vt:lpstr>Передача опыта и основ внутриорганизационной  культуры - основа для развития нашей организации </vt:lpstr>
      <vt:lpstr>Матрица соотнесения  необходимых для наставника  качеств и видов деятельности </vt:lpstr>
      <vt:lpstr>Наставник </vt:lpstr>
      <vt:lpstr>Наставничество как педагогическая деятельность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формирования института наставников на предприятиях дорожной отрасли</dc:title>
  <dc:creator>Татьяна Кудрявцева</dc:creator>
  <cp:lastModifiedBy>Евгений</cp:lastModifiedBy>
  <cp:revision>15</cp:revision>
  <dcterms:created xsi:type="dcterms:W3CDTF">2021-02-17T18:35:05Z</dcterms:created>
  <dcterms:modified xsi:type="dcterms:W3CDTF">2021-02-18T07:02:42Z</dcterms:modified>
</cp:coreProperties>
</file>