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767989539907887"/>
          <c:y val="4.5695814119502833E-2"/>
          <c:w val="0.37758432441828899"/>
          <c:h val="0.660790976551930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мотивация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C83-408E-BAD2-5A4B4B31FE1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11A-474E-A50F-62AD1867823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11A-474E-A50F-62AD1867823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11A-474E-A50F-62AD1867823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11A-474E-A50F-62AD1867823E}"/>
              </c:ext>
            </c:extLst>
          </c:dPt>
          <c:cat>
            <c:strRef>
              <c:f>Лист1!$A$2:$A$6</c:f>
              <c:strCache>
                <c:ptCount val="5"/>
                <c:pt idx="0">
                  <c:v>важность спец-ти</c:v>
                </c:pt>
                <c:pt idx="1">
                  <c:v>необх-ть ин. яз.</c:v>
                </c:pt>
                <c:pt idx="2">
                  <c:v>достойное предприятие</c:v>
                </c:pt>
                <c:pt idx="3">
                  <c:v>знание англ.яз.</c:v>
                </c:pt>
                <c:pt idx="4">
                  <c:v>WorlsSkills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C83-408E-BAD2-5A4B4B31FE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5884090682230292"/>
          <c:y val="0.76355672469675251"/>
          <c:w val="0.66409811786109396"/>
          <c:h val="0.2353938907215189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0.69436</cdr:x>
      <cdr:y>0.30655</cdr:y>
    </cdr:from>
    <cdr:to>
      <cdr:x>0.80599</cdr:x>
      <cdr:y>0.54227</cdr:y>
    </cdr:to>
    <cdr:sp macro="" textlink="">
      <cdr:nvSpPr>
        <cdr:cNvPr id="2" name="Равно 1"/>
        <cdr:cNvSpPr/>
      </cdr:nvSpPr>
      <cdr:spPr>
        <a:xfrm xmlns:a="http://schemas.openxmlformats.org/drawingml/2006/main">
          <a:off x="7174524" y="1893695"/>
          <a:ext cx="1153383" cy="1456175"/>
        </a:xfrm>
        <a:prstGeom xmlns:a="http://schemas.openxmlformats.org/drawingml/2006/main" prst="mathEqual">
          <a:avLst/>
        </a:prstGeom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0.84621</cdr:x>
      <cdr:y>0.05093</cdr:y>
    </cdr:from>
    <cdr:to>
      <cdr:x>0.90197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8743488" y="283110"/>
          <a:ext cx="576191" cy="52753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Й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</a:t>
          </a:r>
        </a:p>
        <a:p xmlns:a="http://schemas.openxmlformats.org/drawingml/2006/main">
          <a:r>
            <a:rPr lang="ru-RU" sz="4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</a:t>
          </a:r>
        </a:p>
        <a:p xmlns:a="http://schemas.openxmlformats.org/drawingml/2006/main">
          <a:r>
            <a:rPr lang="ru-RU" sz="4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</a:t>
          </a:r>
          <a:endParaRPr lang="en-GB" sz="4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AF6A57-D2F8-42A6-9238-086323796A4B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GB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D1A09-C4CB-4930-BD89-C25A6A93F2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895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D1A09-C4CB-4930-BD89-C25A6A93F24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837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937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570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8247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470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2376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9511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899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642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6720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286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476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2783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6607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8686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800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2979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0199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8D6C64-2CC7-4663-9EE0-F23D86916638}" type="datetimeFigureOut">
              <a:rPr lang="en-GB" smtClean="0"/>
              <a:t>22/09/2020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3AB504C-EA16-4F1E-AECF-ACBF5B7BDC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57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9666" y="124101"/>
            <a:ext cx="1260764" cy="89212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9588" y="1497144"/>
            <a:ext cx="9144000" cy="109450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профессиональное образовательное автономное учреждение Ярославской области Ярославский промышленно-экономический колледж им. Н.П. Пастухова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общегуманитарных дисциплин</a:t>
            </a:r>
            <a:r>
              <a:rPr lang="ru-RU" dirty="0" smtClean="0"/>
              <a:t/>
            </a:r>
            <a:br>
              <a:rPr lang="ru-RU" dirty="0" smtClean="0"/>
            </a:br>
            <a:endParaRPr lang="en-GB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709" y="1884218"/>
            <a:ext cx="11069782" cy="4779818"/>
          </a:xfrm>
        </p:spPr>
        <p:txBody>
          <a:bodyPr>
            <a:normAutofit fontScale="32500" lnSpcReduction="20000"/>
          </a:bodyPr>
          <a:lstStyle/>
          <a:p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для выступления 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6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тему</a:t>
            </a:r>
            <a:r>
              <a:rPr lang="ru-RU" sz="6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«Роль иностранного языка</a:t>
            </a:r>
          </a:p>
          <a:p>
            <a:r>
              <a:rPr lang="ru-RU" sz="11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профессиональной </a:t>
            </a:r>
          </a:p>
          <a:p>
            <a:r>
              <a:rPr lang="ru-RU" sz="11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подготовке обучающихся»</a:t>
            </a:r>
            <a:endParaRPr lang="en-GB" sz="112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4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Лапина А.О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</a:p>
          <a:p>
            <a:r>
              <a:rPr lang="ru-RU" sz="6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6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реподаватель иностранных языков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3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04967"/>
            <a:ext cx="10515600" cy="1805187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Факультатив по английскому языку </a:t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analytics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biochemists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382253"/>
            <a:ext cx="10515600" cy="3794709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Дата создания – 2017 год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 – А. О. Лапина и А. В. Смирнова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Национальное движение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«Лабораторный химический анализ»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74" y="1927275"/>
            <a:ext cx="2534264" cy="1659988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9091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63770"/>
            <a:ext cx="10018713" cy="1058594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endParaRPr lang="en-GB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67618"/>
            <a:ext cx="10018713" cy="5690382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компетенции в основных видах речевой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профессионально-ориентированным языковым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материалом,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способности к самостоятельному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изучению иностранного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языка или к его использованию для получения новых знаний,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профессиональной лексикой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международному уровню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World Skills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508" y="140677"/>
            <a:ext cx="2391179" cy="156626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71469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334109"/>
            <a:ext cx="10018713" cy="1016389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</a:t>
            </a:r>
            <a:endParaRPr lang="en-GB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1125415"/>
            <a:ext cx="10018713" cy="543013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основе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федеральных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образовательных стандартов среднего профессионального образования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специальностей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18.02.12 «Технология аналитического контроля химических соединений» и 19.02.01 «Биохимическое производство»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конкурсной документации Национального чемпионата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«Молодые профессионалы»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(WorldSkills Russia) по компетенции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«Лабораторный химический анализ» </a:t>
            </a:r>
            <a:endParaRPr lang="ru-RU" sz="28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90 часов на учебный год.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008" y="334109"/>
            <a:ext cx="2473015" cy="161986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840953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1431" y="320040"/>
            <a:ext cx="10018713" cy="917917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355" y="62638"/>
            <a:ext cx="1983999" cy="4670986"/>
          </a:xfr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414" y="2129923"/>
            <a:ext cx="2184547" cy="472807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08" y="1237957"/>
            <a:ext cx="2163445" cy="468240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925" y="1102555"/>
            <a:ext cx="4100439" cy="546725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15697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365760"/>
            <a:ext cx="10018713" cy="1448973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Разделы программы факультатива</a:t>
            </a:r>
            <a:endParaRPr lang="en-GB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40148" y="1814733"/>
            <a:ext cx="8562875" cy="3976467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бизнес-курс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английского</a:t>
            </a: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профессионально-ориентированный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курс</a:t>
            </a:r>
          </a:p>
          <a:p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чемпионату World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710" y="4866249"/>
            <a:ext cx="2824201" cy="18499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706" y="2715064"/>
            <a:ext cx="1941342" cy="19413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2472" y="1700286"/>
            <a:ext cx="2640551" cy="176036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592058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687" y="270805"/>
            <a:ext cx="10018713" cy="1030458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 </a:t>
            </a:r>
            <a:endParaRPr lang="en-GB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лако 3"/>
          <p:cNvSpPr/>
          <p:nvPr/>
        </p:nvSpPr>
        <p:spPr>
          <a:xfrm>
            <a:off x="8102991" y="590843"/>
            <a:ext cx="3277772" cy="2250831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Поиск учебного материала </a:t>
            </a:r>
          </a:p>
        </p:txBody>
      </p:sp>
      <p:sp>
        <p:nvSpPr>
          <p:cNvPr id="5" name="Облако 4"/>
          <p:cNvSpPr/>
          <p:nvPr/>
        </p:nvSpPr>
        <p:spPr>
          <a:xfrm>
            <a:off x="5719861" y="3784208"/>
            <a:ext cx="3094892" cy="2560320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Химик-лаборант 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English???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1877" y="2980112"/>
            <a:ext cx="2115869" cy="3167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678" y="270805"/>
            <a:ext cx="2266950" cy="30226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52" y="2980112"/>
            <a:ext cx="2065095" cy="3488692"/>
          </a:xfrm>
          <a:prstGeom prst="rect">
            <a:avLst/>
          </a:prstGeom>
        </p:spPr>
      </p:pic>
      <p:sp>
        <p:nvSpPr>
          <p:cNvPr id="6" name="Облако 5"/>
          <p:cNvSpPr/>
          <p:nvPr/>
        </p:nvSpPr>
        <p:spPr>
          <a:xfrm>
            <a:off x="1844334" y="1568548"/>
            <a:ext cx="3348110" cy="2546252"/>
          </a:xfrm>
          <a:prstGeom prst="cloud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титрования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8773" y="247944"/>
            <a:ext cx="10018713" cy="875714"/>
          </a:xfrm>
        </p:spPr>
        <p:txBody>
          <a:bodyPr>
            <a:normAutofit/>
          </a:bodyPr>
          <a:lstStyle/>
          <a:p>
            <a:pPr algn="l"/>
            <a:r>
              <a:rPr lang="ru-RU" sz="4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</a:t>
            </a:r>
            <a:endParaRPr lang="en-GB" sz="48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495804"/>
              </p:ext>
            </p:extLst>
          </p:nvPr>
        </p:nvGraphicFramePr>
        <p:xfrm>
          <a:off x="1181852" y="532813"/>
          <a:ext cx="10332553" cy="6177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1155680" y="1266092"/>
            <a:ext cx="703385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14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3745523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en-GB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Параллакс</Template>
  <TotalTime>171</TotalTime>
  <Words>234</Words>
  <Application>Microsoft Office PowerPoint</Application>
  <PresentationFormat>Широкоэкранный</PresentationFormat>
  <Paragraphs>61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Corbel</vt:lpstr>
      <vt:lpstr>Times New Roman</vt:lpstr>
      <vt:lpstr>Wingdings</vt:lpstr>
      <vt:lpstr>Параллакс</vt:lpstr>
      <vt:lpstr>  Государственное профессиональное образовательное автономное учреждение Ярославской области Ярославский промышленно-экономический колледж им. Н.П. Пастухова кафедра общегуманитарных дисциплин </vt:lpstr>
      <vt:lpstr>Факультатив по английскому языку   «Professional English for analytics and biochemists» </vt:lpstr>
      <vt:lpstr>Цель</vt:lpstr>
      <vt:lpstr>Программа</vt:lpstr>
      <vt:lpstr>Информирование </vt:lpstr>
      <vt:lpstr>Разделы программы факультатива</vt:lpstr>
      <vt:lpstr>Сложности </vt:lpstr>
      <vt:lpstr>Мотивация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Государственное профессиональное образовательное автономное учреждение Ярославской области Ярославский промышленно-экономический колледж им. Н.П. Пастухова кафедра общегуманитарных дисциплин </dc:title>
  <dc:creator>Лапина Алена Олеговна</dc:creator>
  <cp:lastModifiedBy>Лапина Алена Олеговна</cp:lastModifiedBy>
  <cp:revision>16</cp:revision>
  <dcterms:created xsi:type="dcterms:W3CDTF">2019-11-26T05:58:57Z</dcterms:created>
  <dcterms:modified xsi:type="dcterms:W3CDTF">2020-09-22T06:29:23Z</dcterms:modified>
</cp:coreProperties>
</file>