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39"/>
  </p:notesMasterIdLst>
  <p:sldIdLst>
    <p:sldId id="256" r:id="rId2"/>
    <p:sldId id="296" r:id="rId3"/>
    <p:sldId id="272" r:id="rId4"/>
    <p:sldId id="271" r:id="rId5"/>
    <p:sldId id="275" r:id="rId6"/>
    <p:sldId id="277" r:id="rId7"/>
    <p:sldId id="285" r:id="rId8"/>
    <p:sldId id="258" r:id="rId9"/>
    <p:sldId id="263" r:id="rId10"/>
    <p:sldId id="264" r:id="rId11"/>
    <p:sldId id="265" r:id="rId12"/>
    <p:sldId id="266" r:id="rId13"/>
    <p:sldId id="267" r:id="rId14"/>
    <p:sldId id="278" r:id="rId15"/>
    <p:sldId id="268" r:id="rId16"/>
    <p:sldId id="270" r:id="rId17"/>
    <p:sldId id="291" r:id="rId18"/>
    <p:sldId id="292" r:id="rId19"/>
    <p:sldId id="261" r:id="rId20"/>
    <p:sldId id="257" r:id="rId21"/>
    <p:sldId id="281" r:id="rId22"/>
    <p:sldId id="286" r:id="rId23"/>
    <p:sldId id="284" r:id="rId24"/>
    <p:sldId id="282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295" r:id="rId35"/>
    <p:sldId id="287" r:id="rId36"/>
    <p:sldId id="288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15" autoAdjust="0"/>
  </p:normalViewPr>
  <p:slideViewPr>
    <p:cSldViewPr>
      <p:cViewPr varScale="1">
        <p:scale>
          <a:sx n="105" d="100"/>
          <a:sy n="105" d="100"/>
        </p:scale>
        <p:origin x="-1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1A63B-9508-4497-B8AA-F564440D6BF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823DF5-9F95-4087-91B0-3BA17270B76B}">
      <dgm:prSet phldrT="[Text]"/>
      <dgm:spPr/>
      <dgm:t>
        <a:bodyPr/>
        <a:lstStyle/>
        <a:p>
          <a:r>
            <a:rPr lang="en-GB" dirty="0" smtClean="0"/>
            <a:t>1.</a:t>
          </a:r>
          <a:r>
            <a:rPr lang="ru-RU" dirty="0" smtClean="0"/>
            <a:t> Сформировать группу</a:t>
          </a:r>
          <a:endParaRPr lang="en-GB" dirty="0"/>
        </a:p>
      </dgm:t>
    </dgm:pt>
    <dgm:pt modelId="{4DDFE2A7-ABD3-461B-A4DC-86C43120CD3E}" type="parTrans" cxnId="{EC11022A-3F21-4136-B8B2-D556A58B00D9}">
      <dgm:prSet/>
      <dgm:spPr/>
      <dgm:t>
        <a:bodyPr/>
        <a:lstStyle/>
        <a:p>
          <a:endParaRPr lang="en-GB"/>
        </a:p>
      </dgm:t>
    </dgm:pt>
    <dgm:pt modelId="{5BB8F560-4FDC-4CED-B368-13CCA6A15780}" type="sibTrans" cxnId="{EC11022A-3F21-4136-B8B2-D556A58B00D9}">
      <dgm:prSet/>
      <dgm:spPr/>
      <dgm:t>
        <a:bodyPr/>
        <a:lstStyle/>
        <a:p>
          <a:endParaRPr lang="en-GB"/>
        </a:p>
      </dgm:t>
    </dgm:pt>
    <dgm:pt modelId="{3CFD30EC-DAE1-409F-A3C9-3EE2543AEEA4}">
      <dgm:prSet phldrT="[Text]"/>
      <dgm:spPr/>
      <dgm:t>
        <a:bodyPr/>
        <a:lstStyle/>
        <a:p>
          <a:r>
            <a:rPr lang="en-GB" dirty="0" smtClean="0"/>
            <a:t>3. </a:t>
          </a:r>
          <a:r>
            <a:rPr lang="ru-RU" dirty="0" smtClean="0"/>
            <a:t>Составить план действий</a:t>
          </a:r>
          <a:endParaRPr lang="en-GB" dirty="0"/>
        </a:p>
      </dgm:t>
    </dgm:pt>
    <dgm:pt modelId="{7C74BB91-0FF4-478B-9F2F-FF9772F5E3FF}" type="parTrans" cxnId="{D58B65DC-11EA-4455-8866-FEF9D139CC10}">
      <dgm:prSet/>
      <dgm:spPr/>
      <dgm:t>
        <a:bodyPr/>
        <a:lstStyle/>
        <a:p>
          <a:endParaRPr lang="en-GB"/>
        </a:p>
      </dgm:t>
    </dgm:pt>
    <dgm:pt modelId="{AD6D04DF-CF92-4083-B837-A1B52A710732}" type="sibTrans" cxnId="{D58B65DC-11EA-4455-8866-FEF9D139CC10}">
      <dgm:prSet/>
      <dgm:spPr/>
      <dgm:t>
        <a:bodyPr/>
        <a:lstStyle/>
        <a:p>
          <a:endParaRPr lang="en-GB"/>
        </a:p>
      </dgm:t>
    </dgm:pt>
    <dgm:pt modelId="{F30B2A0A-B0B2-4D6F-90A7-1C29022167BF}">
      <dgm:prSet phldrT="[Text]"/>
      <dgm:spPr/>
      <dgm:t>
        <a:bodyPr/>
        <a:lstStyle/>
        <a:p>
          <a:r>
            <a:rPr lang="en-GB" dirty="0" smtClean="0"/>
            <a:t>4. </a:t>
          </a:r>
          <a:r>
            <a:rPr lang="ru-RU" dirty="0" smtClean="0"/>
            <a:t> Инновации и изменения</a:t>
          </a:r>
          <a:endParaRPr lang="en-GB" dirty="0"/>
        </a:p>
      </dgm:t>
    </dgm:pt>
    <dgm:pt modelId="{697AC00F-66C4-496D-B989-01D8DF806B8C}" type="parTrans" cxnId="{4B4522CD-3FCB-456F-9FB1-67334C6403FA}">
      <dgm:prSet/>
      <dgm:spPr/>
      <dgm:t>
        <a:bodyPr/>
        <a:lstStyle/>
        <a:p>
          <a:endParaRPr lang="en-GB"/>
        </a:p>
      </dgm:t>
    </dgm:pt>
    <dgm:pt modelId="{768C35CA-A7DE-407C-B816-AC6B80AE2805}" type="sibTrans" cxnId="{4B4522CD-3FCB-456F-9FB1-67334C6403FA}">
      <dgm:prSet/>
      <dgm:spPr/>
      <dgm:t>
        <a:bodyPr/>
        <a:lstStyle/>
        <a:p>
          <a:endParaRPr lang="en-GB"/>
        </a:p>
      </dgm:t>
    </dgm:pt>
    <dgm:pt modelId="{E22E404E-B984-4288-A29D-7A047101E05C}">
      <dgm:prSet phldrT="[Text]"/>
      <dgm:spPr/>
      <dgm:t>
        <a:bodyPr/>
        <a:lstStyle/>
        <a:p>
          <a:r>
            <a:rPr lang="en-GB" dirty="0" smtClean="0"/>
            <a:t>5. </a:t>
          </a:r>
          <a:r>
            <a:rPr lang="ru-RU" dirty="0" smtClean="0"/>
            <a:t>Обсуждение и выводы</a:t>
          </a:r>
          <a:endParaRPr lang="en-GB" dirty="0"/>
        </a:p>
      </dgm:t>
    </dgm:pt>
    <dgm:pt modelId="{01EF218A-BD8A-445B-81FF-04EB178C4F76}" type="parTrans" cxnId="{4B59B8A0-A78E-4FDF-826F-400E81E7A823}">
      <dgm:prSet/>
      <dgm:spPr/>
      <dgm:t>
        <a:bodyPr/>
        <a:lstStyle/>
        <a:p>
          <a:endParaRPr lang="en-GB"/>
        </a:p>
      </dgm:t>
    </dgm:pt>
    <dgm:pt modelId="{4CE67A47-E9A5-49E8-B3EF-7C60FD73782C}" type="sibTrans" cxnId="{4B59B8A0-A78E-4FDF-826F-400E81E7A823}">
      <dgm:prSet/>
      <dgm:spPr/>
      <dgm:t>
        <a:bodyPr/>
        <a:lstStyle/>
        <a:p>
          <a:endParaRPr lang="en-GB"/>
        </a:p>
      </dgm:t>
    </dgm:pt>
    <dgm:pt modelId="{BF8B1F0F-E673-446E-91C3-8AED2AE9EB4E}">
      <dgm:prSet phldrT="[Text]"/>
      <dgm:spPr/>
      <dgm:t>
        <a:bodyPr/>
        <a:lstStyle/>
        <a:p>
          <a:r>
            <a:rPr lang="en-GB" dirty="0" smtClean="0"/>
            <a:t>6. </a:t>
          </a:r>
          <a:r>
            <a:rPr lang="ru-RU" dirty="0" smtClean="0"/>
            <a:t>Рефлексия</a:t>
          </a:r>
          <a:endParaRPr lang="en-GB" dirty="0"/>
        </a:p>
      </dgm:t>
    </dgm:pt>
    <dgm:pt modelId="{2502FAE1-3050-44F2-975B-1CA7E33B7174}" type="parTrans" cxnId="{4987AA1F-085D-412C-9BC5-4C5EE68CAFF5}">
      <dgm:prSet/>
      <dgm:spPr/>
      <dgm:t>
        <a:bodyPr/>
        <a:lstStyle/>
        <a:p>
          <a:endParaRPr lang="en-GB"/>
        </a:p>
      </dgm:t>
    </dgm:pt>
    <dgm:pt modelId="{DD1842EC-4C1B-4CB2-B403-58EE7C7A9952}" type="sibTrans" cxnId="{4987AA1F-085D-412C-9BC5-4C5EE68CAFF5}">
      <dgm:prSet/>
      <dgm:spPr/>
      <dgm:t>
        <a:bodyPr/>
        <a:lstStyle/>
        <a:p>
          <a:endParaRPr lang="en-GB"/>
        </a:p>
      </dgm:t>
    </dgm:pt>
    <dgm:pt modelId="{24E8AB3D-A461-4580-B014-8EA0536EECFB}">
      <dgm:prSet phldrT="[Text]"/>
      <dgm:spPr/>
      <dgm:t>
        <a:bodyPr/>
        <a:lstStyle/>
        <a:p>
          <a:r>
            <a:rPr lang="en-GB" dirty="0" smtClean="0"/>
            <a:t>2. </a:t>
          </a:r>
          <a:r>
            <a:rPr lang="ru-RU" dirty="0" smtClean="0"/>
            <a:t>Определить проблему</a:t>
          </a:r>
          <a:endParaRPr lang="en-GB" dirty="0"/>
        </a:p>
      </dgm:t>
    </dgm:pt>
    <dgm:pt modelId="{F554ED0E-0CBC-4775-9C88-07D50FEE2500}" type="parTrans" cxnId="{CDB23C23-CCDA-4FEB-965B-B4F8DD448729}">
      <dgm:prSet/>
      <dgm:spPr/>
      <dgm:t>
        <a:bodyPr/>
        <a:lstStyle/>
        <a:p>
          <a:endParaRPr lang="en-GB"/>
        </a:p>
      </dgm:t>
    </dgm:pt>
    <dgm:pt modelId="{65F99C9D-6920-420A-AC27-CF85FD2BF02D}" type="sibTrans" cxnId="{CDB23C23-CCDA-4FEB-965B-B4F8DD448729}">
      <dgm:prSet/>
      <dgm:spPr/>
      <dgm:t>
        <a:bodyPr/>
        <a:lstStyle/>
        <a:p>
          <a:endParaRPr lang="en-GB"/>
        </a:p>
      </dgm:t>
    </dgm:pt>
    <dgm:pt modelId="{42175B82-A916-4AFC-A613-7A55AC6DEC0E}">
      <dgm:prSet phldrT="[Text]"/>
      <dgm:spPr/>
      <dgm:t>
        <a:bodyPr/>
        <a:lstStyle/>
        <a:p>
          <a:r>
            <a:rPr lang="en-GB" dirty="0" smtClean="0"/>
            <a:t>7. </a:t>
          </a:r>
          <a:r>
            <a:rPr lang="ru-RU" dirty="0" smtClean="0"/>
            <a:t>Поделиться результатами с другими</a:t>
          </a:r>
          <a:endParaRPr lang="en-GB" dirty="0"/>
        </a:p>
      </dgm:t>
    </dgm:pt>
    <dgm:pt modelId="{830BE657-B354-426A-AB1D-4CCF150FE8D8}" type="parTrans" cxnId="{36B06F86-9870-4FB1-BD4C-91AB25269513}">
      <dgm:prSet/>
      <dgm:spPr/>
      <dgm:t>
        <a:bodyPr/>
        <a:lstStyle/>
        <a:p>
          <a:endParaRPr lang="en-GB"/>
        </a:p>
      </dgm:t>
    </dgm:pt>
    <dgm:pt modelId="{FAD94547-BE03-4B0A-B079-00A8284D0F7A}" type="sibTrans" cxnId="{36B06F86-9870-4FB1-BD4C-91AB25269513}">
      <dgm:prSet/>
      <dgm:spPr/>
      <dgm:t>
        <a:bodyPr/>
        <a:lstStyle/>
        <a:p>
          <a:endParaRPr lang="en-GB"/>
        </a:p>
      </dgm:t>
    </dgm:pt>
    <dgm:pt modelId="{0CB54859-FCFB-4323-B8C7-E4DF7456AFF8}" type="pres">
      <dgm:prSet presAssocID="{85D1A63B-9508-4497-B8AA-F564440D6B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BB0182-0FB5-4B3F-9A7A-E540F4B63CD9}" type="pres">
      <dgm:prSet presAssocID="{DB823DF5-9F95-4087-91B0-3BA17270B7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8684FA-DB42-4162-948E-D9A76F289359}" type="pres">
      <dgm:prSet presAssocID="{DB823DF5-9F95-4087-91B0-3BA17270B76B}" presName="spNode" presStyleCnt="0"/>
      <dgm:spPr/>
      <dgm:t>
        <a:bodyPr/>
        <a:lstStyle/>
        <a:p>
          <a:endParaRPr lang="en-US"/>
        </a:p>
      </dgm:t>
    </dgm:pt>
    <dgm:pt modelId="{5D301E97-9646-4CBA-B244-DE8F3AEFA530}" type="pres">
      <dgm:prSet presAssocID="{5BB8F560-4FDC-4CED-B368-13CCA6A15780}" presName="sibTrans" presStyleLbl="sibTrans1D1" presStyleIdx="0" presStyleCnt="7"/>
      <dgm:spPr/>
      <dgm:t>
        <a:bodyPr/>
        <a:lstStyle/>
        <a:p>
          <a:endParaRPr lang="en-GB"/>
        </a:p>
      </dgm:t>
    </dgm:pt>
    <dgm:pt modelId="{495E4847-0B04-4B21-B1DA-02A8E545D9AE}" type="pres">
      <dgm:prSet presAssocID="{24E8AB3D-A461-4580-B014-8EA0536EECF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EBDEB4-97BD-4165-B266-5F206395986B}" type="pres">
      <dgm:prSet presAssocID="{24E8AB3D-A461-4580-B014-8EA0536EECFB}" presName="spNode" presStyleCnt="0"/>
      <dgm:spPr/>
      <dgm:t>
        <a:bodyPr/>
        <a:lstStyle/>
        <a:p>
          <a:endParaRPr lang="en-US"/>
        </a:p>
      </dgm:t>
    </dgm:pt>
    <dgm:pt modelId="{39101D75-F442-46CF-848A-E725C7CBF3D6}" type="pres">
      <dgm:prSet presAssocID="{65F99C9D-6920-420A-AC27-CF85FD2BF02D}" presName="sibTrans" presStyleLbl="sibTrans1D1" presStyleIdx="1" presStyleCnt="7"/>
      <dgm:spPr/>
      <dgm:t>
        <a:bodyPr/>
        <a:lstStyle/>
        <a:p>
          <a:endParaRPr lang="en-GB"/>
        </a:p>
      </dgm:t>
    </dgm:pt>
    <dgm:pt modelId="{F4475D3B-4B43-4202-B66B-500C24D1626C}" type="pres">
      <dgm:prSet presAssocID="{3CFD30EC-DAE1-409F-A3C9-3EE2543AEEA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BEB89E-BC41-4EC1-8337-4FB28D5DF0B4}" type="pres">
      <dgm:prSet presAssocID="{3CFD30EC-DAE1-409F-A3C9-3EE2543AEEA4}" presName="spNode" presStyleCnt="0"/>
      <dgm:spPr/>
      <dgm:t>
        <a:bodyPr/>
        <a:lstStyle/>
        <a:p>
          <a:endParaRPr lang="en-US"/>
        </a:p>
      </dgm:t>
    </dgm:pt>
    <dgm:pt modelId="{92CA5AF1-4EE1-4636-8636-8AEC4E867963}" type="pres">
      <dgm:prSet presAssocID="{AD6D04DF-CF92-4083-B837-A1B52A710732}" presName="sibTrans" presStyleLbl="sibTrans1D1" presStyleIdx="2" presStyleCnt="7"/>
      <dgm:spPr/>
      <dgm:t>
        <a:bodyPr/>
        <a:lstStyle/>
        <a:p>
          <a:endParaRPr lang="en-GB"/>
        </a:p>
      </dgm:t>
    </dgm:pt>
    <dgm:pt modelId="{6CFDA736-65F1-4409-B814-820B0E4CBC25}" type="pres">
      <dgm:prSet presAssocID="{F30B2A0A-B0B2-4D6F-90A7-1C29022167B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1876D-3879-4ED3-B770-DA17C53DD8FF}" type="pres">
      <dgm:prSet presAssocID="{F30B2A0A-B0B2-4D6F-90A7-1C29022167BF}" presName="spNode" presStyleCnt="0"/>
      <dgm:spPr/>
      <dgm:t>
        <a:bodyPr/>
        <a:lstStyle/>
        <a:p>
          <a:endParaRPr lang="en-US"/>
        </a:p>
      </dgm:t>
    </dgm:pt>
    <dgm:pt modelId="{75482582-7EC9-4DD6-AE19-14F8DF710030}" type="pres">
      <dgm:prSet presAssocID="{768C35CA-A7DE-407C-B816-AC6B80AE2805}" presName="sibTrans" presStyleLbl="sibTrans1D1" presStyleIdx="3" presStyleCnt="7"/>
      <dgm:spPr/>
      <dgm:t>
        <a:bodyPr/>
        <a:lstStyle/>
        <a:p>
          <a:endParaRPr lang="en-GB"/>
        </a:p>
      </dgm:t>
    </dgm:pt>
    <dgm:pt modelId="{4940CDA1-207E-4E9B-8A84-96125065F9E7}" type="pres">
      <dgm:prSet presAssocID="{E22E404E-B984-4288-A29D-7A047101E0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A56319-1639-44EE-84A5-8BFCC014C430}" type="pres">
      <dgm:prSet presAssocID="{E22E404E-B984-4288-A29D-7A047101E05C}" presName="spNode" presStyleCnt="0"/>
      <dgm:spPr/>
      <dgm:t>
        <a:bodyPr/>
        <a:lstStyle/>
        <a:p>
          <a:endParaRPr lang="en-US"/>
        </a:p>
      </dgm:t>
    </dgm:pt>
    <dgm:pt modelId="{641255DA-7607-4F8C-B082-25A659A00C31}" type="pres">
      <dgm:prSet presAssocID="{4CE67A47-E9A5-49E8-B3EF-7C60FD73782C}" presName="sibTrans" presStyleLbl="sibTrans1D1" presStyleIdx="4" presStyleCnt="7"/>
      <dgm:spPr/>
      <dgm:t>
        <a:bodyPr/>
        <a:lstStyle/>
        <a:p>
          <a:endParaRPr lang="en-GB"/>
        </a:p>
      </dgm:t>
    </dgm:pt>
    <dgm:pt modelId="{1291F482-BAB0-4498-BB4D-8B4C62176D3D}" type="pres">
      <dgm:prSet presAssocID="{BF8B1F0F-E673-446E-91C3-8AED2AE9EB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10869-8D16-4DD1-9ECA-B4C690DC4CF2}" type="pres">
      <dgm:prSet presAssocID="{BF8B1F0F-E673-446E-91C3-8AED2AE9EB4E}" presName="spNode" presStyleCnt="0"/>
      <dgm:spPr/>
      <dgm:t>
        <a:bodyPr/>
        <a:lstStyle/>
        <a:p>
          <a:endParaRPr lang="en-US"/>
        </a:p>
      </dgm:t>
    </dgm:pt>
    <dgm:pt modelId="{CA2D036F-8CFA-4950-9319-4072DF7F8EEC}" type="pres">
      <dgm:prSet presAssocID="{DD1842EC-4C1B-4CB2-B403-58EE7C7A9952}" presName="sibTrans" presStyleLbl="sibTrans1D1" presStyleIdx="5" presStyleCnt="7"/>
      <dgm:spPr/>
      <dgm:t>
        <a:bodyPr/>
        <a:lstStyle/>
        <a:p>
          <a:endParaRPr lang="en-GB"/>
        </a:p>
      </dgm:t>
    </dgm:pt>
    <dgm:pt modelId="{AA19115A-5095-40C8-A4D6-80F6C66FA334}" type="pres">
      <dgm:prSet presAssocID="{42175B82-A916-4AFC-A613-7A55AC6DEC0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51AAE1-EA43-4BB1-84CD-109143D54518}" type="pres">
      <dgm:prSet presAssocID="{42175B82-A916-4AFC-A613-7A55AC6DEC0E}" presName="spNode" presStyleCnt="0"/>
      <dgm:spPr/>
      <dgm:t>
        <a:bodyPr/>
        <a:lstStyle/>
        <a:p>
          <a:endParaRPr lang="en-US"/>
        </a:p>
      </dgm:t>
    </dgm:pt>
    <dgm:pt modelId="{3E18918D-48DB-4338-A3F6-79BBE8A3DAC5}" type="pres">
      <dgm:prSet presAssocID="{FAD94547-BE03-4B0A-B079-00A8284D0F7A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9FDD606B-9475-4AE3-AC43-694732D90434}" type="presOf" srcId="{DB823DF5-9F95-4087-91B0-3BA17270B76B}" destId="{1FBB0182-0FB5-4B3F-9A7A-E540F4B63CD9}" srcOrd="0" destOrd="0" presId="urn:microsoft.com/office/officeart/2005/8/layout/cycle5"/>
    <dgm:cxn modelId="{C3B9E8A6-28FD-4143-8514-B9F6657C5EAF}" type="presOf" srcId="{24E8AB3D-A461-4580-B014-8EA0536EECFB}" destId="{495E4847-0B04-4B21-B1DA-02A8E545D9AE}" srcOrd="0" destOrd="0" presId="urn:microsoft.com/office/officeart/2005/8/layout/cycle5"/>
    <dgm:cxn modelId="{49B9576B-50CB-4C85-82D8-A7E7C615830B}" type="presOf" srcId="{85D1A63B-9508-4497-B8AA-F564440D6BFF}" destId="{0CB54859-FCFB-4323-B8C7-E4DF7456AFF8}" srcOrd="0" destOrd="0" presId="urn:microsoft.com/office/officeart/2005/8/layout/cycle5"/>
    <dgm:cxn modelId="{EA70AFE8-50C3-4C62-AE4C-5ADCFDB21E17}" type="presOf" srcId="{768C35CA-A7DE-407C-B816-AC6B80AE2805}" destId="{75482582-7EC9-4DD6-AE19-14F8DF710030}" srcOrd="0" destOrd="0" presId="urn:microsoft.com/office/officeart/2005/8/layout/cycle5"/>
    <dgm:cxn modelId="{DA9E97DD-CA1E-461F-9020-8F4ED61461C0}" type="presOf" srcId="{AD6D04DF-CF92-4083-B837-A1B52A710732}" destId="{92CA5AF1-4EE1-4636-8636-8AEC4E867963}" srcOrd="0" destOrd="0" presId="urn:microsoft.com/office/officeart/2005/8/layout/cycle5"/>
    <dgm:cxn modelId="{6A21C559-1D6A-4B64-A99D-15EDF959962A}" type="presOf" srcId="{DD1842EC-4C1B-4CB2-B403-58EE7C7A9952}" destId="{CA2D036F-8CFA-4950-9319-4072DF7F8EEC}" srcOrd="0" destOrd="0" presId="urn:microsoft.com/office/officeart/2005/8/layout/cycle5"/>
    <dgm:cxn modelId="{36B06F86-9870-4FB1-BD4C-91AB25269513}" srcId="{85D1A63B-9508-4497-B8AA-F564440D6BFF}" destId="{42175B82-A916-4AFC-A613-7A55AC6DEC0E}" srcOrd="6" destOrd="0" parTransId="{830BE657-B354-426A-AB1D-4CCF150FE8D8}" sibTransId="{FAD94547-BE03-4B0A-B079-00A8284D0F7A}"/>
    <dgm:cxn modelId="{12DE1580-B102-4A8F-B4BB-E4287CF714CE}" type="presOf" srcId="{BF8B1F0F-E673-446E-91C3-8AED2AE9EB4E}" destId="{1291F482-BAB0-4498-BB4D-8B4C62176D3D}" srcOrd="0" destOrd="0" presId="urn:microsoft.com/office/officeart/2005/8/layout/cycle5"/>
    <dgm:cxn modelId="{CDB23C23-CCDA-4FEB-965B-B4F8DD448729}" srcId="{85D1A63B-9508-4497-B8AA-F564440D6BFF}" destId="{24E8AB3D-A461-4580-B014-8EA0536EECFB}" srcOrd="1" destOrd="0" parTransId="{F554ED0E-0CBC-4775-9C88-07D50FEE2500}" sibTransId="{65F99C9D-6920-420A-AC27-CF85FD2BF02D}"/>
    <dgm:cxn modelId="{2F30CBB3-9C1C-486E-B821-F17C45ADCFFD}" type="presOf" srcId="{E22E404E-B984-4288-A29D-7A047101E05C}" destId="{4940CDA1-207E-4E9B-8A84-96125065F9E7}" srcOrd="0" destOrd="0" presId="urn:microsoft.com/office/officeart/2005/8/layout/cycle5"/>
    <dgm:cxn modelId="{932E8FB4-1622-486D-9A38-96E4A50DCB36}" type="presOf" srcId="{5BB8F560-4FDC-4CED-B368-13CCA6A15780}" destId="{5D301E97-9646-4CBA-B244-DE8F3AEFA530}" srcOrd="0" destOrd="0" presId="urn:microsoft.com/office/officeart/2005/8/layout/cycle5"/>
    <dgm:cxn modelId="{9618C940-03E6-4542-A265-19737B693A5B}" type="presOf" srcId="{3CFD30EC-DAE1-409F-A3C9-3EE2543AEEA4}" destId="{F4475D3B-4B43-4202-B66B-500C24D1626C}" srcOrd="0" destOrd="0" presId="urn:microsoft.com/office/officeart/2005/8/layout/cycle5"/>
    <dgm:cxn modelId="{4B59B8A0-A78E-4FDF-826F-400E81E7A823}" srcId="{85D1A63B-9508-4497-B8AA-F564440D6BFF}" destId="{E22E404E-B984-4288-A29D-7A047101E05C}" srcOrd="4" destOrd="0" parTransId="{01EF218A-BD8A-445B-81FF-04EB178C4F76}" sibTransId="{4CE67A47-E9A5-49E8-B3EF-7C60FD73782C}"/>
    <dgm:cxn modelId="{EC11022A-3F21-4136-B8B2-D556A58B00D9}" srcId="{85D1A63B-9508-4497-B8AA-F564440D6BFF}" destId="{DB823DF5-9F95-4087-91B0-3BA17270B76B}" srcOrd="0" destOrd="0" parTransId="{4DDFE2A7-ABD3-461B-A4DC-86C43120CD3E}" sibTransId="{5BB8F560-4FDC-4CED-B368-13CCA6A15780}"/>
    <dgm:cxn modelId="{4B4522CD-3FCB-456F-9FB1-67334C6403FA}" srcId="{85D1A63B-9508-4497-B8AA-F564440D6BFF}" destId="{F30B2A0A-B0B2-4D6F-90A7-1C29022167BF}" srcOrd="3" destOrd="0" parTransId="{697AC00F-66C4-496D-B989-01D8DF806B8C}" sibTransId="{768C35CA-A7DE-407C-B816-AC6B80AE2805}"/>
    <dgm:cxn modelId="{7BEBA3E3-4CB0-441D-A81A-1DFE84407D4C}" type="presOf" srcId="{FAD94547-BE03-4B0A-B079-00A8284D0F7A}" destId="{3E18918D-48DB-4338-A3F6-79BBE8A3DAC5}" srcOrd="0" destOrd="0" presId="urn:microsoft.com/office/officeart/2005/8/layout/cycle5"/>
    <dgm:cxn modelId="{F2236AE7-E8F9-4218-AE32-2D3161A720D1}" type="presOf" srcId="{42175B82-A916-4AFC-A613-7A55AC6DEC0E}" destId="{AA19115A-5095-40C8-A4D6-80F6C66FA334}" srcOrd="0" destOrd="0" presId="urn:microsoft.com/office/officeart/2005/8/layout/cycle5"/>
    <dgm:cxn modelId="{D58B65DC-11EA-4455-8866-FEF9D139CC10}" srcId="{85D1A63B-9508-4497-B8AA-F564440D6BFF}" destId="{3CFD30EC-DAE1-409F-A3C9-3EE2543AEEA4}" srcOrd="2" destOrd="0" parTransId="{7C74BB91-0FF4-478B-9F2F-FF9772F5E3FF}" sibTransId="{AD6D04DF-CF92-4083-B837-A1B52A710732}"/>
    <dgm:cxn modelId="{4987AA1F-085D-412C-9BC5-4C5EE68CAFF5}" srcId="{85D1A63B-9508-4497-B8AA-F564440D6BFF}" destId="{BF8B1F0F-E673-446E-91C3-8AED2AE9EB4E}" srcOrd="5" destOrd="0" parTransId="{2502FAE1-3050-44F2-975B-1CA7E33B7174}" sibTransId="{DD1842EC-4C1B-4CB2-B403-58EE7C7A9952}"/>
    <dgm:cxn modelId="{BFBE6FD1-F361-45A1-9ACC-962AE714B27A}" type="presOf" srcId="{65F99C9D-6920-420A-AC27-CF85FD2BF02D}" destId="{39101D75-F442-46CF-848A-E725C7CBF3D6}" srcOrd="0" destOrd="0" presId="urn:microsoft.com/office/officeart/2005/8/layout/cycle5"/>
    <dgm:cxn modelId="{A2E3F896-1BAB-4944-B99D-C8D076BB6929}" type="presOf" srcId="{4CE67A47-E9A5-49E8-B3EF-7C60FD73782C}" destId="{641255DA-7607-4F8C-B082-25A659A00C31}" srcOrd="0" destOrd="0" presId="urn:microsoft.com/office/officeart/2005/8/layout/cycle5"/>
    <dgm:cxn modelId="{60DC084A-0065-47DB-B8FA-2DA5BF8E80F3}" type="presOf" srcId="{F30B2A0A-B0B2-4D6F-90A7-1C29022167BF}" destId="{6CFDA736-65F1-4409-B814-820B0E4CBC25}" srcOrd="0" destOrd="0" presId="urn:microsoft.com/office/officeart/2005/8/layout/cycle5"/>
    <dgm:cxn modelId="{23D53BA6-8AFE-48BA-A842-437B91FD0D47}" type="presParOf" srcId="{0CB54859-FCFB-4323-B8C7-E4DF7456AFF8}" destId="{1FBB0182-0FB5-4B3F-9A7A-E540F4B63CD9}" srcOrd="0" destOrd="0" presId="urn:microsoft.com/office/officeart/2005/8/layout/cycle5"/>
    <dgm:cxn modelId="{130A99E8-079F-4564-9565-9117F42C37A3}" type="presParOf" srcId="{0CB54859-FCFB-4323-B8C7-E4DF7456AFF8}" destId="{838684FA-DB42-4162-948E-D9A76F289359}" srcOrd="1" destOrd="0" presId="urn:microsoft.com/office/officeart/2005/8/layout/cycle5"/>
    <dgm:cxn modelId="{2C0F340B-FAAA-405A-A39A-E6327FFCAF5D}" type="presParOf" srcId="{0CB54859-FCFB-4323-B8C7-E4DF7456AFF8}" destId="{5D301E97-9646-4CBA-B244-DE8F3AEFA530}" srcOrd="2" destOrd="0" presId="urn:microsoft.com/office/officeart/2005/8/layout/cycle5"/>
    <dgm:cxn modelId="{CCA931A2-40F7-4978-857B-473858F821CD}" type="presParOf" srcId="{0CB54859-FCFB-4323-B8C7-E4DF7456AFF8}" destId="{495E4847-0B04-4B21-B1DA-02A8E545D9AE}" srcOrd="3" destOrd="0" presId="urn:microsoft.com/office/officeart/2005/8/layout/cycle5"/>
    <dgm:cxn modelId="{54031F65-6C77-40A2-A249-4F05931B88C6}" type="presParOf" srcId="{0CB54859-FCFB-4323-B8C7-E4DF7456AFF8}" destId="{68EBDEB4-97BD-4165-B266-5F206395986B}" srcOrd="4" destOrd="0" presId="urn:microsoft.com/office/officeart/2005/8/layout/cycle5"/>
    <dgm:cxn modelId="{D3D97719-CF9B-4899-844D-CE7F82CC1BA6}" type="presParOf" srcId="{0CB54859-FCFB-4323-B8C7-E4DF7456AFF8}" destId="{39101D75-F442-46CF-848A-E725C7CBF3D6}" srcOrd="5" destOrd="0" presId="urn:microsoft.com/office/officeart/2005/8/layout/cycle5"/>
    <dgm:cxn modelId="{9C78020F-BC34-40EA-804A-C99DA904E414}" type="presParOf" srcId="{0CB54859-FCFB-4323-B8C7-E4DF7456AFF8}" destId="{F4475D3B-4B43-4202-B66B-500C24D1626C}" srcOrd="6" destOrd="0" presId="urn:microsoft.com/office/officeart/2005/8/layout/cycle5"/>
    <dgm:cxn modelId="{2D020EE6-0F6E-4EC6-91A2-A7F5F9B2654C}" type="presParOf" srcId="{0CB54859-FCFB-4323-B8C7-E4DF7456AFF8}" destId="{47BEB89E-BC41-4EC1-8337-4FB28D5DF0B4}" srcOrd="7" destOrd="0" presId="urn:microsoft.com/office/officeart/2005/8/layout/cycle5"/>
    <dgm:cxn modelId="{B1BD5187-7D0B-4E8B-9121-6FDEEA352A33}" type="presParOf" srcId="{0CB54859-FCFB-4323-B8C7-E4DF7456AFF8}" destId="{92CA5AF1-4EE1-4636-8636-8AEC4E867963}" srcOrd="8" destOrd="0" presId="urn:microsoft.com/office/officeart/2005/8/layout/cycle5"/>
    <dgm:cxn modelId="{882E0F90-0D64-4552-8C04-8A1210B6766E}" type="presParOf" srcId="{0CB54859-FCFB-4323-B8C7-E4DF7456AFF8}" destId="{6CFDA736-65F1-4409-B814-820B0E4CBC25}" srcOrd="9" destOrd="0" presId="urn:microsoft.com/office/officeart/2005/8/layout/cycle5"/>
    <dgm:cxn modelId="{F11153B5-3726-4919-8F1B-B6BADF819B22}" type="presParOf" srcId="{0CB54859-FCFB-4323-B8C7-E4DF7456AFF8}" destId="{CB81876D-3879-4ED3-B770-DA17C53DD8FF}" srcOrd="10" destOrd="0" presId="urn:microsoft.com/office/officeart/2005/8/layout/cycle5"/>
    <dgm:cxn modelId="{68ABED29-BFF3-48AC-890B-3882C0A29038}" type="presParOf" srcId="{0CB54859-FCFB-4323-B8C7-E4DF7456AFF8}" destId="{75482582-7EC9-4DD6-AE19-14F8DF710030}" srcOrd="11" destOrd="0" presId="urn:microsoft.com/office/officeart/2005/8/layout/cycle5"/>
    <dgm:cxn modelId="{C402D4DD-CDA1-4D94-B3BB-A0F2B97B1F2E}" type="presParOf" srcId="{0CB54859-FCFB-4323-B8C7-E4DF7456AFF8}" destId="{4940CDA1-207E-4E9B-8A84-96125065F9E7}" srcOrd="12" destOrd="0" presId="urn:microsoft.com/office/officeart/2005/8/layout/cycle5"/>
    <dgm:cxn modelId="{0C161EB1-FFBF-4F5D-AA90-AE84F3907C2E}" type="presParOf" srcId="{0CB54859-FCFB-4323-B8C7-E4DF7456AFF8}" destId="{D0A56319-1639-44EE-84A5-8BFCC014C430}" srcOrd="13" destOrd="0" presId="urn:microsoft.com/office/officeart/2005/8/layout/cycle5"/>
    <dgm:cxn modelId="{EB5071F2-379A-49F4-844A-C95DA0E167EB}" type="presParOf" srcId="{0CB54859-FCFB-4323-B8C7-E4DF7456AFF8}" destId="{641255DA-7607-4F8C-B082-25A659A00C31}" srcOrd="14" destOrd="0" presId="urn:microsoft.com/office/officeart/2005/8/layout/cycle5"/>
    <dgm:cxn modelId="{1F151D24-F1D0-4A4C-8925-33D5235F5871}" type="presParOf" srcId="{0CB54859-FCFB-4323-B8C7-E4DF7456AFF8}" destId="{1291F482-BAB0-4498-BB4D-8B4C62176D3D}" srcOrd="15" destOrd="0" presId="urn:microsoft.com/office/officeart/2005/8/layout/cycle5"/>
    <dgm:cxn modelId="{8AEFEF0B-917E-4478-8B2C-61D6B634642E}" type="presParOf" srcId="{0CB54859-FCFB-4323-B8C7-E4DF7456AFF8}" destId="{0C610869-8D16-4DD1-9ECA-B4C690DC4CF2}" srcOrd="16" destOrd="0" presId="urn:microsoft.com/office/officeart/2005/8/layout/cycle5"/>
    <dgm:cxn modelId="{2FA5FCE1-E946-4129-900A-9368A363E828}" type="presParOf" srcId="{0CB54859-FCFB-4323-B8C7-E4DF7456AFF8}" destId="{CA2D036F-8CFA-4950-9319-4072DF7F8EEC}" srcOrd="17" destOrd="0" presId="urn:microsoft.com/office/officeart/2005/8/layout/cycle5"/>
    <dgm:cxn modelId="{230B6F2A-80C9-4F63-B753-59ADE2081BF1}" type="presParOf" srcId="{0CB54859-FCFB-4323-B8C7-E4DF7456AFF8}" destId="{AA19115A-5095-40C8-A4D6-80F6C66FA334}" srcOrd="18" destOrd="0" presId="urn:microsoft.com/office/officeart/2005/8/layout/cycle5"/>
    <dgm:cxn modelId="{8A0C23E6-CA75-4043-ABC3-AA4C28AD1292}" type="presParOf" srcId="{0CB54859-FCFB-4323-B8C7-E4DF7456AFF8}" destId="{0251AAE1-EA43-4BB1-84CD-109143D54518}" srcOrd="19" destOrd="0" presId="urn:microsoft.com/office/officeart/2005/8/layout/cycle5"/>
    <dgm:cxn modelId="{D3210D58-E9F1-4C21-BBD8-2628EB82F340}" type="presParOf" srcId="{0CB54859-FCFB-4323-B8C7-E4DF7456AFF8}" destId="{3E18918D-48DB-4338-A3F6-79BBE8A3DAC5}" srcOrd="20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D1A63B-9508-4497-B8AA-F564440D6BF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B823DF5-9F95-4087-91B0-3BA17270B76B}">
      <dgm:prSet phldrT="[Text]"/>
      <dgm:spPr/>
      <dgm:t>
        <a:bodyPr/>
        <a:lstStyle/>
        <a:p>
          <a:r>
            <a:rPr lang="en-GB" dirty="0" smtClean="0"/>
            <a:t>1.</a:t>
          </a:r>
          <a:r>
            <a:rPr lang="ru-RU" dirty="0" smtClean="0"/>
            <a:t> Сформировать группу</a:t>
          </a:r>
          <a:endParaRPr lang="en-GB" dirty="0"/>
        </a:p>
      </dgm:t>
    </dgm:pt>
    <dgm:pt modelId="{4DDFE2A7-ABD3-461B-A4DC-86C43120CD3E}" type="parTrans" cxnId="{EC11022A-3F21-4136-B8B2-D556A58B00D9}">
      <dgm:prSet/>
      <dgm:spPr/>
      <dgm:t>
        <a:bodyPr/>
        <a:lstStyle/>
        <a:p>
          <a:endParaRPr lang="en-GB"/>
        </a:p>
      </dgm:t>
    </dgm:pt>
    <dgm:pt modelId="{5BB8F560-4FDC-4CED-B368-13CCA6A15780}" type="sibTrans" cxnId="{EC11022A-3F21-4136-B8B2-D556A58B00D9}">
      <dgm:prSet/>
      <dgm:spPr/>
      <dgm:t>
        <a:bodyPr/>
        <a:lstStyle/>
        <a:p>
          <a:endParaRPr lang="en-GB"/>
        </a:p>
      </dgm:t>
    </dgm:pt>
    <dgm:pt modelId="{3CFD30EC-DAE1-409F-A3C9-3EE2543AEEA4}">
      <dgm:prSet phldrT="[Text]"/>
      <dgm:spPr/>
      <dgm:t>
        <a:bodyPr/>
        <a:lstStyle/>
        <a:p>
          <a:r>
            <a:rPr lang="en-GB" dirty="0" smtClean="0"/>
            <a:t>3. </a:t>
          </a:r>
          <a:r>
            <a:rPr lang="ru-RU" dirty="0" smtClean="0"/>
            <a:t>Составить план действий</a:t>
          </a:r>
          <a:endParaRPr lang="en-GB" dirty="0"/>
        </a:p>
      </dgm:t>
    </dgm:pt>
    <dgm:pt modelId="{7C74BB91-0FF4-478B-9F2F-FF9772F5E3FF}" type="parTrans" cxnId="{D58B65DC-11EA-4455-8866-FEF9D139CC10}">
      <dgm:prSet/>
      <dgm:spPr/>
      <dgm:t>
        <a:bodyPr/>
        <a:lstStyle/>
        <a:p>
          <a:endParaRPr lang="en-GB"/>
        </a:p>
      </dgm:t>
    </dgm:pt>
    <dgm:pt modelId="{AD6D04DF-CF92-4083-B837-A1B52A710732}" type="sibTrans" cxnId="{D58B65DC-11EA-4455-8866-FEF9D139CC10}">
      <dgm:prSet/>
      <dgm:spPr/>
      <dgm:t>
        <a:bodyPr/>
        <a:lstStyle/>
        <a:p>
          <a:endParaRPr lang="en-GB"/>
        </a:p>
      </dgm:t>
    </dgm:pt>
    <dgm:pt modelId="{F30B2A0A-B0B2-4D6F-90A7-1C29022167BF}">
      <dgm:prSet phldrT="[Text]"/>
      <dgm:spPr/>
      <dgm:t>
        <a:bodyPr/>
        <a:lstStyle/>
        <a:p>
          <a:r>
            <a:rPr lang="en-GB" dirty="0" smtClean="0"/>
            <a:t>4. </a:t>
          </a:r>
          <a:r>
            <a:rPr lang="ru-RU" dirty="0" smtClean="0"/>
            <a:t> Инновации и изменения</a:t>
          </a:r>
          <a:endParaRPr lang="en-GB" dirty="0"/>
        </a:p>
      </dgm:t>
    </dgm:pt>
    <dgm:pt modelId="{697AC00F-66C4-496D-B989-01D8DF806B8C}" type="parTrans" cxnId="{4B4522CD-3FCB-456F-9FB1-67334C6403FA}">
      <dgm:prSet/>
      <dgm:spPr/>
      <dgm:t>
        <a:bodyPr/>
        <a:lstStyle/>
        <a:p>
          <a:endParaRPr lang="en-GB"/>
        </a:p>
      </dgm:t>
    </dgm:pt>
    <dgm:pt modelId="{768C35CA-A7DE-407C-B816-AC6B80AE2805}" type="sibTrans" cxnId="{4B4522CD-3FCB-456F-9FB1-67334C6403FA}">
      <dgm:prSet/>
      <dgm:spPr/>
      <dgm:t>
        <a:bodyPr/>
        <a:lstStyle/>
        <a:p>
          <a:endParaRPr lang="en-GB"/>
        </a:p>
      </dgm:t>
    </dgm:pt>
    <dgm:pt modelId="{E22E404E-B984-4288-A29D-7A047101E05C}">
      <dgm:prSet phldrT="[Text]"/>
      <dgm:spPr/>
      <dgm:t>
        <a:bodyPr/>
        <a:lstStyle/>
        <a:p>
          <a:r>
            <a:rPr lang="en-GB" dirty="0" smtClean="0"/>
            <a:t>5. </a:t>
          </a:r>
          <a:r>
            <a:rPr lang="ru-RU" dirty="0" smtClean="0"/>
            <a:t>Обсуждение и выводы</a:t>
          </a:r>
          <a:endParaRPr lang="en-GB" dirty="0"/>
        </a:p>
      </dgm:t>
    </dgm:pt>
    <dgm:pt modelId="{01EF218A-BD8A-445B-81FF-04EB178C4F76}" type="parTrans" cxnId="{4B59B8A0-A78E-4FDF-826F-400E81E7A823}">
      <dgm:prSet/>
      <dgm:spPr/>
      <dgm:t>
        <a:bodyPr/>
        <a:lstStyle/>
        <a:p>
          <a:endParaRPr lang="en-GB"/>
        </a:p>
      </dgm:t>
    </dgm:pt>
    <dgm:pt modelId="{4CE67A47-E9A5-49E8-B3EF-7C60FD73782C}" type="sibTrans" cxnId="{4B59B8A0-A78E-4FDF-826F-400E81E7A823}">
      <dgm:prSet/>
      <dgm:spPr/>
      <dgm:t>
        <a:bodyPr/>
        <a:lstStyle/>
        <a:p>
          <a:endParaRPr lang="en-GB"/>
        </a:p>
      </dgm:t>
    </dgm:pt>
    <dgm:pt modelId="{BF8B1F0F-E673-446E-91C3-8AED2AE9EB4E}">
      <dgm:prSet phldrT="[Text]"/>
      <dgm:spPr/>
      <dgm:t>
        <a:bodyPr/>
        <a:lstStyle/>
        <a:p>
          <a:r>
            <a:rPr lang="en-GB" dirty="0" smtClean="0"/>
            <a:t>6. </a:t>
          </a:r>
          <a:r>
            <a:rPr lang="ru-RU" dirty="0" smtClean="0"/>
            <a:t>Рефлексия</a:t>
          </a:r>
          <a:endParaRPr lang="en-GB" dirty="0"/>
        </a:p>
      </dgm:t>
    </dgm:pt>
    <dgm:pt modelId="{2502FAE1-3050-44F2-975B-1CA7E33B7174}" type="parTrans" cxnId="{4987AA1F-085D-412C-9BC5-4C5EE68CAFF5}">
      <dgm:prSet/>
      <dgm:spPr/>
      <dgm:t>
        <a:bodyPr/>
        <a:lstStyle/>
        <a:p>
          <a:endParaRPr lang="en-GB"/>
        </a:p>
      </dgm:t>
    </dgm:pt>
    <dgm:pt modelId="{DD1842EC-4C1B-4CB2-B403-58EE7C7A9952}" type="sibTrans" cxnId="{4987AA1F-085D-412C-9BC5-4C5EE68CAFF5}">
      <dgm:prSet/>
      <dgm:spPr/>
      <dgm:t>
        <a:bodyPr/>
        <a:lstStyle/>
        <a:p>
          <a:endParaRPr lang="en-GB"/>
        </a:p>
      </dgm:t>
    </dgm:pt>
    <dgm:pt modelId="{24E8AB3D-A461-4580-B014-8EA0536EECFB}">
      <dgm:prSet phldrT="[Text]"/>
      <dgm:spPr/>
      <dgm:t>
        <a:bodyPr/>
        <a:lstStyle/>
        <a:p>
          <a:r>
            <a:rPr lang="en-GB" dirty="0" smtClean="0"/>
            <a:t>2. </a:t>
          </a:r>
          <a:r>
            <a:rPr lang="ru-RU" dirty="0" smtClean="0"/>
            <a:t>Определить проблему</a:t>
          </a:r>
          <a:endParaRPr lang="en-GB" dirty="0"/>
        </a:p>
      </dgm:t>
    </dgm:pt>
    <dgm:pt modelId="{F554ED0E-0CBC-4775-9C88-07D50FEE2500}" type="parTrans" cxnId="{CDB23C23-CCDA-4FEB-965B-B4F8DD448729}">
      <dgm:prSet/>
      <dgm:spPr/>
      <dgm:t>
        <a:bodyPr/>
        <a:lstStyle/>
        <a:p>
          <a:endParaRPr lang="en-GB"/>
        </a:p>
      </dgm:t>
    </dgm:pt>
    <dgm:pt modelId="{65F99C9D-6920-420A-AC27-CF85FD2BF02D}" type="sibTrans" cxnId="{CDB23C23-CCDA-4FEB-965B-B4F8DD448729}">
      <dgm:prSet/>
      <dgm:spPr/>
      <dgm:t>
        <a:bodyPr/>
        <a:lstStyle/>
        <a:p>
          <a:endParaRPr lang="en-GB"/>
        </a:p>
      </dgm:t>
    </dgm:pt>
    <dgm:pt modelId="{42175B82-A916-4AFC-A613-7A55AC6DEC0E}">
      <dgm:prSet phldrT="[Text]"/>
      <dgm:spPr/>
      <dgm:t>
        <a:bodyPr/>
        <a:lstStyle/>
        <a:p>
          <a:r>
            <a:rPr lang="en-GB" dirty="0" smtClean="0"/>
            <a:t>7. </a:t>
          </a:r>
          <a:r>
            <a:rPr lang="ru-RU" dirty="0" smtClean="0"/>
            <a:t>Поделиться результатами с другими</a:t>
          </a:r>
          <a:endParaRPr lang="en-GB" dirty="0"/>
        </a:p>
      </dgm:t>
    </dgm:pt>
    <dgm:pt modelId="{830BE657-B354-426A-AB1D-4CCF150FE8D8}" type="parTrans" cxnId="{36B06F86-9870-4FB1-BD4C-91AB25269513}">
      <dgm:prSet/>
      <dgm:spPr/>
      <dgm:t>
        <a:bodyPr/>
        <a:lstStyle/>
        <a:p>
          <a:endParaRPr lang="en-GB"/>
        </a:p>
      </dgm:t>
    </dgm:pt>
    <dgm:pt modelId="{FAD94547-BE03-4B0A-B079-00A8284D0F7A}" type="sibTrans" cxnId="{36B06F86-9870-4FB1-BD4C-91AB25269513}">
      <dgm:prSet/>
      <dgm:spPr/>
      <dgm:t>
        <a:bodyPr/>
        <a:lstStyle/>
        <a:p>
          <a:endParaRPr lang="en-GB"/>
        </a:p>
      </dgm:t>
    </dgm:pt>
    <dgm:pt modelId="{0CB54859-FCFB-4323-B8C7-E4DF7456AFF8}" type="pres">
      <dgm:prSet presAssocID="{85D1A63B-9508-4497-B8AA-F564440D6BF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BB0182-0FB5-4B3F-9A7A-E540F4B63CD9}" type="pres">
      <dgm:prSet presAssocID="{DB823DF5-9F95-4087-91B0-3BA17270B76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8684FA-DB42-4162-948E-D9A76F289359}" type="pres">
      <dgm:prSet presAssocID="{DB823DF5-9F95-4087-91B0-3BA17270B76B}" presName="spNode" presStyleCnt="0"/>
      <dgm:spPr/>
      <dgm:t>
        <a:bodyPr/>
        <a:lstStyle/>
        <a:p>
          <a:endParaRPr lang="en-US"/>
        </a:p>
      </dgm:t>
    </dgm:pt>
    <dgm:pt modelId="{5D301E97-9646-4CBA-B244-DE8F3AEFA530}" type="pres">
      <dgm:prSet presAssocID="{5BB8F560-4FDC-4CED-B368-13CCA6A15780}" presName="sibTrans" presStyleLbl="sibTrans1D1" presStyleIdx="0" presStyleCnt="7"/>
      <dgm:spPr/>
      <dgm:t>
        <a:bodyPr/>
        <a:lstStyle/>
        <a:p>
          <a:endParaRPr lang="en-GB"/>
        </a:p>
      </dgm:t>
    </dgm:pt>
    <dgm:pt modelId="{495E4847-0B04-4B21-B1DA-02A8E545D9AE}" type="pres">
      <dgm:prSet presAssocID="{24E8AB3D-A461-4580-B014-8EA0536EECF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EBDEB4-97BD-4165-B266-5F206395986B}" type="pres">
      <dgm:prSet presAssocID="{24E8AB3D-A461-4580-B014-8EA0536EECFB}" presName="spNode" presStyleCnt="0"/>
      <dgm:spPr/>
      <dgm:t>
        <a:bodyPr/>
        <a:lstStyle/>
        <a:p>
          <a:endParaRPr lang="en-US"/>
        </a:p>
      </dgm:t>
    </dgm:pt>
    <dgm:pt modelId="{39101D75-F442-46CF-848A-E725C7CBF3D6}" type="pres">
      <dgm:prSet presAssocID="{65F99C9D-6920-420A-AC27-CF85FD2BF02D}" presName="sibTrans" presStyleLbl="sibTrans1D1" presStyleIdx="1" presStyleCnt="7"/>
      <dgm:spPr/>
      <dgm:t>
        <a:bodyPr/>
        <a:lstStyle/>
        <a:p>
          <a:endParaRPr lang="en-GB"/>
        </a:p>
      </dgm:t>
    </dgm:pt>
    <dgm:pt modelId="{F4475D3B-4B43-4202-B66B-500C24D1626C}" type="pres">
      <dgm:prSet presAssocID="{3CFD30EC-DAE1-409F-A3C9-3EE2543AEEA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BEB89E-BC41-4EC1-8337-4FB28D5DF0B4}" type="pres">
      <dgm:prSet presAssocID="{3CFD30EC-DAE1-409F-A3C9-3EE2543AEEA4}" presName="spNode" presStyleCnt="0"/>
      <dgm:spPr/>
      <dgm:t>
        <a:bodyPr/>
        <a:lstStyle/>
        <a:p>
          <a:endParaRPr lang="en-US"/>
        </a:p>
      </dgm:t>
    </dgm:pt>
    <dgm:pt modelId="{92CA5AF1-4EE1-4636-8636-8AEC4E867963}" type="pres">
      <dgm:prSet presAssocID="{AD6D04DF-CF92-4083-B837-A1B52A710732}" presName="sibTrans" presStyleLbl="sibTrans1D1" presStyleIdx="2" presStyleCnt="7"/>
      <dgm:spPr/>
      <dgm:t>
        <a:bodyPr/>
        <a:lstStyle/>
        <a:p>
          <a:endParaRPr lang="en-GB"/>
        </a:p>
      </dgm:t>
    </dgm:pt>
    <dgm:pt modelId="{6CFDA736-65F1-4409-B814-820B0E4CBC25}" type="pres">
      <dgm:prSet presAssocID="{F30B2A0A-B0B2-4D6F-90A7-1C29022167B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81876D-3879-4ED3-B770-DA17C53DD8FF}" type="pres">
      <dgm:prSet presAssocID="{F30B2A0A-B0B2-4D6F-90A7-1C29022167BF}" presName="spNode" presStyleCnt="0"/>
      <dgm:spPr/>
      <dgm:t>
        <a:bodyPr/>
        <a:lstStyle/>
        <a:p>
          <a:endParaRPr lang="en-US"/>
        </a:p>
      </dgm:t>
    </dgm:pt>
    <dgm:pt modelId="{75482582-7EC9-4DD6-AE19-14F8DF710030}" type="pres">
      <dgm:prSet presAssocID="{768C35CA-A7DE-407C-B816-AC6B80AE2805}" presName="sibTrans" presStyleLbl="sibTrans1D1" presStyleIdx="3" presStyleCnt="7"/>
      <dgm:spPr/>
      <dgm:t>
        <a:bodyPr/>
        <a:lstStyle/>
        <a:p>
          <a:endParaRPr lang="en-GB"/>
        </a:p>
      </dgm:t>
    </dgm:pt>
    <dgm:pt modelId="{4940CDA1-207E-4E9B-8A84-96125065F9E7}" type="pres">
      <dgm:prSet presAssocID="{E22E404E-B984-4288-A29D-7A047101E05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A56319-1639-44EE-84A5-8BFCC014C430}" type="pres">
      <dgm:prSet presAssocID="{E22E404E-B984-4288-A29D-7A047101E05C}" presName="spNode" presStyleCnt="0"/>
      <dgm:spPr/>
      <dgm:t>
        <a:bodyPr/>
        <a:lstStyle/>
        <a:p>
          <a:endParaRPr lang="en-US"/>
        </a:p>
      </dgm:t>
    </dgm:pt>
    <dgm:pt modelId="{641255DA-7607-4F8C-B082-25A659A00C31}" type="pres">
      <dgm:prSet presAssocID="{4CE67A47-E9A5-49E8-B3EF-7C60FD73782C}" presName="sibTrans" presStyleLbl="sibTrans1D1" presStyleIdx="4" presStyleCnt="7"/>
      <dgm:spPr/>
      <dgm:t>
        <a:bodyPr/>
        <a:lstStyle/>
        <a:p>
          <a:endParaRPr lang="en-GB"/>
        </a:p>
      </dgm:t>
    </dgm:pt>
    <dgm:pt modelId="{1291F482-BAB0-4498-BB4D-8B4C62176D3D}" type="pres">
      <dgm:prSet presAssocID="{BF8B1F0F-E673-446E-91C3-8AED2AE9EB4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610869-8D16-4DD1-9ECA-B4C690DC4CF2}" type="pres">
      <dgm:prSet presAssocID="{BF8B1F0F-E673-446E-91C3-8AED2AE9EB4E}" presName="spNode" presStyleCnt="0"/>
      <dgm:spPr/>
      <dgm:t>
        <a:bodyPr/>
        <a:lstStyle/>
        <a:p>
          <a:endParaRPr lang="en-US"/>
        </a:p>
      </dgm:t>
    </dgm:pt>
    <dgm:pt modelId="{CA2D036F-8CFA-4950-9319-4072DF7F8EEC}" type="pres">
      <dgm:prSet presAssocID="{DD1842EC-4C1B-4CB2-B403-58EE7C7A9952}" presName="sibTrans" presStyleLbl="sibTrans1D1" presStyleIdx="5" presStyleCnt="7"/>
      <dgm:spPr/>
      <dgm:t>
        <a:bodyPr/>
        <a:lstStyle/>
        <a:p>
          <a:endParaRPr lang="en-GB"/>
        </a:p>
      </dgm:t>
    </dgm:pt>
    <dgm:pt modelId="{AA19115A-5095-40C8-A4D6-80F6C66FA334}" type="pres">
      <dgm:prSet presAssocID="{42175B82-A916-4AFC-A613-7A55AC6DEC0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51AAE1-EA43-4BB1-84CD-109143D54518}" type="pres">
      <dgm:prSet presAssocID="{42175B82-A916-4AFC-A613-7A55AC6DEC0E}" presName="spNode" presStyleCnt="0"/>
      <dgm:spPr/>
      <dgm:t>
        <a:bodyPr/>
        <a:lstStyle/>
        <a:p>
          <a:endParaRPr lang="en-US"/>
        </a:p>
      </dgm:t>
    </dgm:pt>
    <dgm:pt modelId="{3E18918D-48DB-4338-A3F6-79BBE8A3DAC5}" type="pres">
      <dgm:prSet presAssocID="{FAD94547-BE03-4B0A-B079-00A8284D0F7A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BA7DEEC0-AAA4-461D-BACB-E3451B03077E}" type="presOf" srcId="{65F99C9D-6920-420A-AC27-CF85FD2BF02D}" destId="{39101D75-F442-46CF-848A-E725C7CBF3D6}" srcOrd="0" destOrd="0" presId="urn:microsoft.com/office/officeart/2005/8/layout/cycle5"/>
    <dgm:cxn modelId="{2929EB6C-CF8D-496E-A858-F86F7835E87B}" type="presOf" srcId="{24E8AB3D-A461-4580-B014-8EA0536EECFB}" destId="{495E4847-0B04-4B21-B1DA-02A8E545D9AE}" srcOrd="0" destOrd="0" presId="urn:microsoft.com/office/officeart/2005/8/layout/cycle5"/>
    <dgm:cxn modelId="{06DBAEFE-5627-40A5-A2FF-C83263D4ADAD}" type="presOf" srcId="{E22E404E-B984-4288-A29D-7A047101E05C}" destId="{4940CDA1-207E-4E9B-8A84-96125065F9E7}" srcOrd="0" destOrd="0" presId="urn:microsoft.com/office/officeart/2005/8/layout/cycle5"/>
    <dgm:cxn modelId="{133C5CEF-DE32-407E-A53F-ADBF21DD17B0}" type="presOf" srcId="{3CFD30EC-DAE1-409F-A3C9-3EE2543AEEA4}" destId="{F4475D3B-4B43-4202-B66B-500C24D1626C}" srcOrd="0" destOrd="0" presId="urn:microsoft.com/office/officeart/2005/8/layout/cycle5"/>
    <dgm:cxn modelId="{D58B65DC-11EA-4455-8866-FEF9D139CC10}" srcId="{85D1A63B-9508-4497-B8AA-F564440D6BFF}" destId="{3CFD30EC-DAE1-409F-A3C9-3EE2543AEEA4}" srcOrd="2" destOrd="0" parTransId="{7C74BB91-0FF4-478B-9F2F-FF9772F5E3FF}" sibTransId="{AD6D04DF-CF92-4083-B837-A1B52A710732}"/>
    <dgm:cxn modelId="{6AED67E6-4B8F-4CA8-AFEB-D50B8096012A}" type="presOf" srcId="{5BB8F560-4FDC-4CED-B368-13CCA6A15780}" destId="{5D301E97-9646-4CBA-B244-DE8F3AEFA530}" srcOrd="0" destOrd="0" presId="urn:microsoft.com/office/officeart/2005/8/layout/cycle5"/>
    <dgm:cxn modelId="{478191D3-B054-4BC8-BC5F-007A387F9A25}" type="presOf" srcId="{AD6D04DF-CF92-4083-B837-A1B52A710732}" destId="{92CA5AF1-4EE1-4636-8636-8AEC4E867963}" srcOrd="0" destOrd="0" presId="urn:microsoft.com/office/officeart/2005/8/layout/cycle5"/>
    <dgm:cxn modelId="{7C42EAF7-92B0-421E-ACE1-963C4556372E}" type="presOf" srcId="{F30B2A0A-B0B2-4D6F-90A7-1C29022167BF}" destId="{6CFDA736-65F1-4409-B814-820B0E4CBC25}" srcOrd="0" destOrd="0" presId="urn:microsoft.com/office/officeart/2005/8/layout/cycle5"/>
    <dgm:cxn modelId="{EC11022A-3F21-4136-B8B2-D556A58B00D9}" srcId="{85D1A63B-9508-4497-B8AA-F564440D6BFF}" destId="{DB823DF5-9F95-4087-91B0-3BA17270B76B}" srcOrd="0" destOrd="0" parTransId="{4DDFE2A7-ABD3-461B-A4DC-86C43120CD3E}" sibTransId="{5BB8F560-4FDC-4CED-B368-13CCA6A15780}"/>
    <dgm:cxn modelId="{F2CCA47B-0181-44DC-8673-6E2769B096AA}" type="presOf" srcId="{42175B82-A916-4AFC-A613-7A55AC6DEC0E}" destId="{AA19115A-5095-40C8-A4D6-80F6C66FA334}" srcOrd="0" destOrd="0" presId="urn:microsoft.com/office/officeart/2005/8/layout/cycle5"/>
    <dgm:cxn modelId="{A48BF6FC-7083-4CA5-B9A6-CBEBFD9E83B3}" type="presOf" srcId="{FAD94547-BE03-4B0A-B079-00A8284D0F7A}" destId="{3E18918D-48DB-4338-A3F6-79BBE8A3DAC5}" srcOrd="0" destOrd="0" presId="urn:microsoft.com/office/officeart/2005/8/layout/cycle5"/>
    <dgm:cxn modelId="{51940284-4A2A-4149-8172-E5291819BAFF}" type="presOf" srcId="{BF8B1F0F-E673-446E-91C3-8AED2AE9EB4E}" destId="{1291F482-BAB0-4498-BB4D-8B4C62176D3D}" srcOrd="0" destOrd="0" presId="urn:microsoft.com/office/officeart/2005/8/layout/cycle5"/>
    <dgm:cxn modelId="{D52CBF46-0094-4EFF-BA56-25C33659CA79}" type="presOf" srcId="{4CE67A47-E9A5-49E8-B3EF-7C60FD73782C}" destId="{641255DA-7607-4F8C-B082-25A659A00C31}" srcOrd="0" destOrd="0" presId="urn:microsoft.com/office/officeart/2005/8/layout/cycle5"/>
    <dgm:cxn modelId="{88CDFCE7-A6C9-495B-B53A-6755CC566299}" type="presOf" srcId="{DB823DF5-9F95-4087-91B0-3BA17270B76B}" destId="{1FBB0182-0FB5-4B3F-9A7A-E540F4B63CD9}" srcOrd="0" destOrd="0" presId="urn:microsoft.com/office/officeart/2005/8/layout/cycle5"/>
    <dgm:cxn modelId="{36B06F86-9870-4FB1-BD4C-91AB25269513}" srcId="{85D1A63B-9508-4497-B8AA-F564440D6BFF}" destId="{42175B82-A916-4AFC-A613-7A55AC6DEC0E}" srcOrd="6" destOrd="0" parTransId="{830BE657-B354-426A-AB1D-4CCF150FE8D8}" sibTransId="{FAD94547-BE03-4B0A-B079-00A8284D0F7A}"/>
    <dgm:cxn modelId="{4B4522CD-3FCB-456F-9FB1-67334C6403FA}" srcId="{85D1A63B-9508-4497-B8AA-F564440D6BFF}" destId="{F30B2A0A-B0B2-4D6F-90A7-1C29022167BF}" srcOrd="3" destOrd="0" parTransId="{697AC00F-66C4-496D-B989-01D8DF806B8C}" sibTransId="{768C35CA-A7DE-407C-B816-AC6B80AE2805}"/>
    <dgm:cxn modelId="{4B59B8A0-A78E-4FDF-826F-400E81E7A823}" srcId="{85D1A63B-9508-4497-B8AA-F564440D6BFF}" destId="{E22E404E-B984-4288-A29D-7A047101E05C}" srcOrd="4" destOrd="0" parTransId="{01EF218A-BD8A-445B-81FF-04EB178C4F76}" sibTransId="{4CE67A47-E9A5-49E8-B3EF-7C60FD73782C}"/>
    <dgm:cxn modelId="{4987AA1F-085D-412C-9BC5-4C5EE68CAFF5}" srcId="{85D1A63B-9508-4497-B8AA-F564440D6BFF}" destId="{BF8B1F0F-E673-446E-91C3-8AED2AE9EB4E}" srcOrd="5" destOrd="0" parTransId="{2502FAE1-3050-44F2-975B-1CA7E33B7174}" sibTransId="{DD1842EC-4C1B-4CB2-B403-58EE7C7A9952}"/>
    <dgm:cxn modelId="{1B696F4D-307A-4CE3-B38C-2D0E82DD229D}" type="presOf" srcId="{DD1842EC-4C1B-4CB2-B403-58EE7C7A9952}" destId="{CA2D036F-8CFA-4950-9319-4072DF7F8EEC}" srcOrd="0" destOrd="0" presId="urn:microsoft.com/office/officeart/2005/8/layout/cycle5"/>
    <dgm:cxn modelId="{CDB23C23-CCDA-4FEB-965B-B4F8DD448729}" srcId="{85D1A63B-9508-4497-B8AA-F564440D6BFF}" destId="{24E8AB3D-A461-4580-B014-8EA0536EECFB}" srcOrd="1" destOrd="0" parTransId="{F554ED0E-0CBC-4775-9C88-07D50FEE2500}" sibTransId="{65F99C9D-6920-420A-AC27-CF85FD2BF02D}"/>
    <dgm:cxn modelId="{5D8C1CD6-3C29-4257-A8BF-E4875BEE372A}" type="presOf" srcId="{768C35CA-A7DE-407C-B816-AC6B80AE2805}" destId="{75482582-7EC9-4DD6-AE19-14F8DF710030}" srcOrd="0" destOrd="0" presId="urn:microsoft.com/office/officeart/2005/8/layout/cycle5"/>
    <dgm:cxn modelId="{7F6F7E57-C9EC-46F7-9DAE-2EABB736841A}" type="presOf" srcId="{85D1A63B-9508-4497-B8AA-F564440D6BFF}" destId="{0CB54859-FCFB-4323-B8C7-E4DF7456AFF8}" srcOrd="0" destOrd="0" presId="urn:microsoft.com/office/officeart/2005/8/layout/cycle5"/>
    <dgm:cxn modelId="{0C9DD6BB-5D80-4D45-9005-680FE12198BB}" type="presParOf" srcId="{0CB54859-FCFB-4323-B8C7-E4DF7456AFF8}" destId="{1FBB0182-0FB5-4B3F-9A7A-E540F4B63CD9}" srcOrd="0" destOrd="0" presId="urn:microsoft.com/office/officeart/2005/8/layout/cycle5"/>
    <dgm:cxn modelId="{4C276096-9E11-48B5-878F-BF6F6CE07479}" type="presParOf" srcId="{0CB54859-FCFB-4323-B8C7-E4DF7456AFF8}" destId="{838684FA-DB42-4162-948E-D9A76F289359}" srcOrd="1" destOrd="0" presId="urn:microsoft.com/office/officeart/2005/8/layout/cycle5"/>
    <dgm:cxn modelId="{BACC1EDB-67AC-443D-BBB5-01015C48EB81}" type="presParOf" srcId="{0CB54859-FCFB-4323-B8C7-E4DF7456AFF8}" destId="{5D301E97-9646-4CBA-B244-DE8F3AEFA530}" srcOrd="2" destOrd="0" presId="urn:microsoft.com/office/officeart/2005/8/layout/cycle5"/>
    <dgm:cxn modelId="{AD716A13-AE4D-406D-925E-33879BD2D4EA}" type="presParOf" srcId="{0CB54859-FCFB-4323-B8C7-E4DF7456AFF8}" destId="{495E4847-0B04-4B21-B1DA-02A8E545D9AE}" srcOrd="3" destOrd="0" presId="urn:microsoft.com/office/officeart/2005/8/layout/cycle5"/>
    <dgm:cxn modelId="{65B1D26B-47B0-4F74-B517-9ED9CF750E8A}" type="presParOf" srcId="{0CB54859-FCFB-4323-B8C7-E4DF7456AFF8}" destId="{68EBDEB4-97BD-4165-B266-5F206395986B}" srcOrd="4" destOrd="0" presId="urn:microsoft.com/office/officeart/2005/8/layout/cycle5"/>
    <dgm:cxn modelId="{FB2E322E-B3C5-4D3E-A923-933D313AFF9C}" type="presParOf" srcId="{0CB54859-FCFB-4323-B8C7-E4DF7456AFF8}" destId="{39101D75-F442-46CF-848A-E725C7CBF3D6}" srcOrd="5" destOrd="0" presId="urn:microsoft.com/office/officeart/2005/8/layout/cycle5"/>
    <dgm:cxn modelId="{856A7DE4-9C1A-4E1E-A4AC-6FB6CE8297AE}" type="presParOf" srcId="{0CB54859-FCFB-4323-B8C7-E4DF7456AFF8}" destId="{F4475D3B-4B43-4202-B66B-500C24D1626C}" srcOrd="6" destOrd="0" presId="urn:microsoft.com/office/officeart/2005/8/layout/cycle5"/>
    <dgm:cxn modelId="{187CE41A-F751-4025-BE5A-EBC7AE2144CA}" type="presParOf" srcId="{0CB54859-FCFB-4323-B8C7-E4DF7456AFF8}" destId="{47BEB89E-BC41-4EC1-8337-4FB28D5DF0B4}" srcOrd="7" destOrd="0" presId="urn:microsoft.com/office/officeart/2005/8/layout/cycle5"/>
    <dgm:cxn modelId="{89696CDA-87D0-4301-9A4D-6265F9FC1590}" type="presParOf" srcId="{0CB54859-FCFB-4323-B8C7-E4DF7456AFF8}" destId="{92CA5AF1-4EE1-4636-8636-8AEC4E867963}" srcOrd="8" destOrd="0" presId="urn:microsoft.com/office/officeart/2005/8/layout/cycle5"/>
    <dgm:cxn modelId="{4C3267E2-5B01-4927-BEF3-7960F369F0F8}" type="presParOf" srcId="{0CB54859-FCFB-4323-B8C7-E4DF7456AFF8}" destId="{6CFDA736-65F1-4409-B814-820B0E4CBC25}" srcOrd="9" destOrd="0" presId="urn:microsoft.com/office/officeart/2005/8/layout/cycle5"/>
    <dgm:cxn modelId="{657C2922-84E1-4A9F-8210-4362C22807D9}" type="presParOf" srcId="{0CB54859-FCFB-4323-B8C7-E4DF7456AFF8}" destId="{CB81876D-3879-4ED3-B770-DA17C53DD8FF}" srcOrd="10" destOrd="0" presId="urn:microsoft.com/office/officeart/2005/8/layout/cycle5"/>
    <dgm:cxn modelId="{AB23F97D-4ABC-4140-9E88-1DFB05A53C74}" type="presParOf" srcId="{0CB54859-FCFB-4323-B8C7-E4DF7456AFF8}" destId="{75482582-7EC9-4DD6-AE19-14F8DF710030}" srcOrd="11" destOrd="0" presId="urn:microsoft.com/office/officeart/2005/8/layout/cycle5"/>
    <dgm:cxn modelId="{D92A2DB8-65E5-4F69-8E8F-1AD5BE8A175B}" type="presParOf" srcId="{0CB54859-FCFB-4323-B8C7-E4DF7456AFF8}" destId="{4940CDA1-207E-4E9B-8A84-96125065F9E7}" srcOrd="12" destOrd="0" presId="urn:microsoft.com/office/officeart/2005/8/layout/cycle5"/>
    <dgm:cxn modelId="{F27CF876-7552-422D-956D-EF799C699C2F}" type="presParOf" srcId="{0CB54859-FCFB-4323-B8C7-E4DF7456AFF8}" destId="{D0A56319-1639-44EE-84A5-8BFCC014C430}" srcOrd="13" destOrd="0" presId="urn:microsoft.com/office/officeart/2005/8/layout/cycle5"/>
    <dgm:cxn modelId="{59FFCCCB-2F1B-4CBA-A9F7-310404D3599B}" type="presParOf" srcId="{0CB54859-FCFB-4323-B8C7-E4DF7456AFF8}" destId="{641255DA-7607-4F8C-B082-25A659A00C31}" srcOrd="14" destOrd="0" presId="urn:microsoft.com/office/officeart/2005/8/layout/cycle5"/>
    <dgm:cxn modelId="{36F76819-8321-47CC-B732-D66710B1ECDA}" type="presParOf" srcId="{0CB54859-FCFB-4323-B8C7-E4DF7456AFF8}" destId="{1291F482-BAB0-4498-BB4D-8B4C62176D3D}" srcOrd="15" destOrd="0" presId="urn:microsoft.com/office/officeart/2005/8/layout/cycle5"/>
    <dgm:cxn modelId="{7A34C974-1E1B-428B-B7E9-8174CE0E9EF9}" type="presParOf" srcId="{0CB54859-FCFB-4323-B8C7-E4DF7456AFF8}" destId="{0C610869-8D16-4DD1-9ECA-B4C690DC4CF2}" srcOrd="16" destOrd="0" presId="urn:microsoft.com/office/officeart/2005/8/layout/cycle5"/>
    <dgm:cxn modelId="{44330932-9783-4051-94B8-28FA215B37EA}" type="presParOf" srcId="{0CB54859-FCFB-4323-B8C7-E4DF7456AFF8}" destId="{CA2D036F-8CFA-4950-9319-4072DF7F8EEC}" srcOrd="17" destOrd="0" presId="urn:microsoft.com/office/officeart/2005/8/layout/cycle5"/>
    <dgm:cxn modelId="{D80B9050-1E4F-44D2-86F6-809F619AA25E}" type="presParOf" srcId="{0CB54859-FCFB-4323-B8C7-E4DF7456AFF8}" destId="{AA19115A-5095-40C8-A4D6-80F6C66FA334}" srcOrd="18" destOrd="0" presId="urn:microsoft.com/office/officeart/2005/8/layout/cycle5"/>
    <dgm:cxn modelId="{25F3F780-3613-46A5-A7E8-FC8544A49B41}" type="presParOf" srcId="{0CB54859-FCFB-4323-B8C7-E4DF7456AFF8}" destId="{0251AAE1-EA43-4BB1-84CD-109143D54518}" srcOrd="19" destOrd="0" presId="urn:microsoft.com/office/officeart/2005/8/layout/cycle5"/>
    <dgm:cxn modelId="{09446CAE-C1E4-43E8-8A3F-D92D4F3E2136}" type="presParOf" srcId="{0CB54859-FCFB-4323-B8C7-E4DF7456AFF8}" destId="{3E18918D-48DB-4338-A3F6-79BBE8A3DAC5}" srcOrd="20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48B99-18D4-45FD-8110-9CEA6D4F88B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EA10E1BF-6BFC-4E44-B9F7-45B4DA6D9CBE}">
      <dgm:prSet phldrT="[Text]" custT="1"/>
      <dgm:spPr/>
      <dgm:t>
        <a:bodyPr/>
        <a:lstStyle/>
        <a:p>
          <a:r>
            <a:rPr lang="ru-RU" sz="3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Что</a:t>
          </a:r>
          <a:r>
            <a:rPr lang="en-GB" sz="3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ru-RU" sz="28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нужно ученикам</a:t>
          </a:r>
          <a:r>
            <a:rPr lang="en-GB" sz="23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?</a:t>
          </a:r>
        </a:p>
        <a:p>
          <a:r>
            <a:rPr lang="ru-RU" sz="23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Отражено ли это в презентации</a:t>
          </a:r>
          <a:r>
            <a:rPr lang="en-GB" sz="23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? </a:t>
          </a:r>
        </a:p>
        <a:p>
          <a:r>
            <a:rPr lang="ru-RU" sz="23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Вы хотели бы предложить новую инициативу</a:t>
          </a:r>
          <a:r>
            <a:rPr lang="en-GB" sz="23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?</a:t>
          </a:r>
          <a:endParaRPr lang="en-GB" sz="2300" dirty="0">
            <a:effectLst/>
            <a:latin typeface="Times New Roman" pitchFamily="18" charset="0"/>
            <a:ea typeface="Tahoma" pitchFamily="34" charset="0"/>
            <a:cs typeface="Times New Roman" pitchFamily="18" charset="0"/>
          </a:endParaRPr>
        </a:p>
      </dgm:t>
    </dgm:pt>
    <dgm:pt modelId="{77611101-DD65-429A-BD06-357E6E91AD7B}" type="parTrans" cxnId="{28FCCE82-7CAC-4D13-BE98-EE265EEC7669}">
      <dgm:prSet/>
      <dgm:spPr/>
      <dgm:t>
        <a:bodyPr/>
        <a:lstStyle/>
        <a:p>
          <a:endParaRPr lang="en-GB"/>
        </a:p>
      </dgm:t>
    </dgm:pt>
    <dgm:pt modelId="{B1545771-31BF-45F9-8C21-1B89D36D1C72}" type="sibTrans" cxnId="{28FCCE82-7CAC-4D13-BE98-EE265EEC7669}">
      <dgm:prSet/>
      <dgm:spPr/>
      <dgm:t>
        <a:bodyPr/>
        <a:lstStyle/>
        <a:p>
          <a:endParaRPr lang="en-GB"/>
        </a:p>
      </dgm:t>
    </dgm:pt>
    <dgm:pt modelId="{BDA43E58-E924-434E-8738-92100BC89817}">
      <dgm:prSet phldrT="[Text]" custT="1"/>
      <dgm:spPr/>
      <dgm:t>
        <a:bodyPr/>
        <a:lstStyle/>
        <a:p>
          <a:pPr marL="0"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Кто из учеников будет вовлечен в процесс</a:t>
          </a:r>
        </a:p>
        <a:p>
          <a:pPr marL="0" algn="ctr"/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Один / несколько классов</a:t>
          </a:r>
          <a:endParaRPr lang="en-GB" sz="2400" dirty="0" smtClean="0">
            <a:latin typeface="Times New Roman" pitchFamily="18" charset="0"/>
            <a:cs typeface="Times New Roman" pitchFamily="18" charset="0"/>
          </a:endParaRPr>
        </a:p>
        <a:p>
          <a:pPr marL="0" algn="ctr"/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Определенные категории учеников / вся школа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C5F13924-7411-44CC-97B2-C3F8A2244527}" type="parTrans" cxnId="{5AFEC91F-B340-48B0-92F3-94B5479FE53A}">
      <dgm:prSet/>
      <dgm:spPr/>
      <dgm:t>
        <a:bodyPr/>
        <a:lstStyle/>
        <a:p>
          <a:endParaRPr lang="en-GB"/>
        </a:p>
      </dgm:t>
    </dgm:pt>
    <dgm:pt modelId="{6F3DD163-05B1-454B-895E-8EF5CB078BC3}" type="sibTrans" cxnId="{5AFEC91F-B340-48B0-92F3-94B5479FE53A}">
      <dgm:prSet/>
      <dgm:spPr/>
      <dgm:t>
        <a:bodyPr/>
        <a:lstStyle/>
        <a:p>
          <a:endParaRPr lang="en-GB"/>
        </a:p>
      </dgm:t>
    </dgm:pt>
    <dgm:pt modelId="{B629214A-09F4-47D7-9E83-E021D8CD1BE7}">
      <dgm:prSet phldrT="[Text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Какими навыками и знаниями должны обладать ученики, чтобы включиться в процесс</a:t>
          </a:r>
          <a:r>
            <a:rPr lang="en-GB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Как другие учителя учат в этой сфере</a:t>
          </a:r>
          <a:r>
            <a:rPr lang="en-GB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Что говорят </a:t>
          </a:r>
          <a:r>
            <a: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исследователи</a:t>
          </a:r>
          <a:r>
            <a: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о данной педагогической практике</a:t>
          </a:r>
          <a:r>
            <a:rPr lang="en-GB" dirty="0" smtClean="0">
              <a:latin typeface="Times New Roman" pitchFamily="18" charset="0"/>
              <a:cs typeface="Times New Roman" pitchFamily="18" charset="0"/>
            </a:rPr>
            <a:t>?</a:t>
          </a:r>
          <a:endParaRPr lang="en-GB" dirty="0">
            <a:latin typeface="Times New Roman" pitchFamily="18" charset="0"/>
            <a:cs typeface="Times New Roman" pitchFamily="18" charset="0"/>
          </a:endParaRPr>
        </a:p>
      </dgm:t>
    </dgm:pt>
    <dgm:pt modelId="{F7E8569D-F087-4FBA-8C10-22438656FBDB}" type="parTrans" cxnId="{AD6C28E7-0C03-4BEB-9737-A7CDE90F97CF}">
      <dgm:prSet/>
      <dgm:spPr/>
      <dgm:t>
        <a:bodyPr/>
        <a:lstStyle/>
        <a:p>
          <a:endParaRPr lang="en-GB"/>
        </a:p>
      </dgm:t>
    </dgm:pt>
    <dgm:pt modelId="{F81E6597-59BC-4FEA-936C-F5FEE3E26C07}" type="sibTrans" cxnId="{AD6C28E7-0C03-4BEB-9737-A7CDE90F97CF}">
      <dgm:prSet/>
      <dgm:spPr/>
      <dgm:t>
        <a:bodyPr/>
        <a:lstStyle/>
        <a:p>
          <a:endParaRPr lang="en-GB"/>
        </a:p>
      </dgm:t>
    </dgm:pt>
    <dgm:pt modelId="{AB5787CD-FA94-4122-9F52-1AFB5713A496}" type="pres">
      <dgm:prSet presAssocID="{EE348B99-18D4-45FD-8110-9CEA6D4F88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9E625C-3FF9-4A0B-BF1B-12978908B370}" type="pres">
      <dgm:prSet presAssocID="{EA10E1BF-6BFC-4E44-B9F7-45B4DA6D9CBE}" presName="root1" presStyleCnt="0"/>
      <dgm:spPr/>
    </dgm:pt>
    <dgm:pt modelId="{BB5B9BE5-3BE3-4A92-8333-E0746C3EA7FE}" type="pres">
      <dgm:prSet presAssocID="{EA10E1BF-6BFC-4E44-B9F7-45B4DA6D9CBE}" presName="LevelOneTextNode" presStyleLbl="node0" presStyleIdx="0" presStyleCnt="1" custScaleX="153202" custScaleY="173782" custLinFactNeighborX="-1556" custLinFactNeighborY="-6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7AC2C5-2115-480E-ABC9-0476C3519381}" type="pres">
      <dgm:prSet presAssocID="{EA10E1BF-6BFC-4E44-B9F7-45B4DA6D9CBE}" presName="level2hierChild" presStyleCnt="0"/>
      <dgm:spPr/>
    </dgm:pt>
    <dgm:pt modelId="{756B897B-FBA3-46A2-BF6A-0E3768990BF7}" type="pres">
      <dgm:prSet presAssocID="{C5F13924-7411-44CC-97B2-C3F8A2244527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6B13A512-5B12-45BF-8346-8D391BB9AAA2}" type="pres">
      <dgm:prSet presAssocID="{C5F13924-7411-44CC-97B2-C3F8A2244527}" presName="connTx" presStyleLbl="parChTrans1D2" presStyleIdx="0" presStyleCnt="2"/>
      <dgm:spPr/>
      <dgm:t>
        <a:bodyPr/>
        <a:lstStyle/>
        <a:p>
          <a:endParaRPr lang="en-GB"/>
        </a:p>
      </dgm:t>
    </dgm:pt>
    <dgm:pt modelId="{D920B47E-4C8D-4FDD-A634-DF6DB45A3BDF}" type="pres">
      <dgm:prSet presAssocID="{BDA43E58-E924-434E-8738-92100BC89817}" presName="root2" presStyleCnt="0"/>
      <dgm:spPr/>
    </dgm:pt>
    <dgm:pt modelId="{4C5A5C71-A39A-4051-9204-BC0F9E321815}" type="pres">
      <dgm:prSet presAssocID="{BDA43E58-E924-434E-8738-92100BC89817}" presName="LevelTwoTextNode" presStyleLbl="node2" presStyleIdx="0" presStyleCnt="2" custScaleX="158866" custScaleY="175749" custLinFactNeighborX="-524" custLinFactNeighborY="-3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FF77F6-CD5A-4369-8A0C-47C7F5FFF115}" type="pres">
      <dgm:prSet presAssocID="{BDA43E58-E924-434E-8738-92100BC89817}" presName="level3hierChild" presStyleCnt="0"/>
      <dgm:spPr/>
    </dgm:pt>
    <dgm:pt modelId="{638AF6DC-54E6-4645-A953-8EAB9E4B9657}" type="pres">
      <dgm:prSet presAssocID="{F7E8569D-F087-4FBA-8C10-22438656FBDB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B7BD24C4-8A9C-4BE3-A29B-4BA0CFBBC86D}" type="pres">
      <dgm:prSet presAssocID="{F7E8569D-F087-4FBA-8C10-22438656FBDB}" presName="connTx" presStyleLbl="parChTrans1D2" presStyleIdx="1" presStyleCnt="2"/>
      <dgm:spPr/>
      <dgm:t>
        <a:bodyPr/>
        <a:lstStyle/>
        <a:p>
          <a:endParaRPr lang="en-GB"/>
        </a:p>
      </dgm:t>
    </dgm:pt>
    <dgm:pt modelId="{7AD3C518-52B1-4DCA-9536-8AA0EE7D00DC}" type="pres">
      <dgm:prSet presAssocID="{B629214A-09F4-47D7-9E83-E021D8CD1BE7}" presName="root2" presStyleCnt="0"/>
      <dgm:spPr/>
    </dgm:pt>
    <dgm:pt modelId="{95C33FE0-F873-4369-9CB1-4C58C87D6CFF}" type="pres">
      <dgm:prSet presAssocID="{B629214A-09F4-47D7-9E83-E021D8CD1BE7}" presName="LevelTwoTextNode" presStyleLbl="node2" presStyleIdx="1" presStyleCnt="2" custScaleX="128900" custScaleY="175749" custLinFactNeighborX="-524" custLinFactNeighborY="-362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AAA5636-9CC1-4061-AB3F-29626D93F04D}" type="pres">
      <dgm:prSet presAssocID="{B629214A-09F4-47D7-9E83-E021D8CD1BE7}" presName="level3hierChild" presStyleCnt="0"/>
      <dgm:spPr/>
    </dgm:pt>
  </dgm:ptLst>
  <dgm:cxnLst>
    <dgm:cxn modelId="{4609F1C2-5695-499B-BD5D-D243BA568009}" type="presOf" srcId="{F7E8569D-F087-4FBA-8C10-22438656FBDB}" destId="{B7BD24C4-8A9C-4BE3-A29B-4BA0CFBBC86D}" srcOrd="1" destOrd="0" presId="urn:microsoft.com/office/officeart/2005/8/layout/hierarchy2"/>
    <dgm:cxn modelId="{5AFEC91F-B340-48B0-92F3-94B5479FE53A}" srcId="{EA10E1BF-6BFC-4E44-B9F7-45B4DA6D9CBE}" destId="{BDA43E58-E924-434E-8738-92100BC89817}" srcOrd="0" destOrd="0" parTransId="{C5F13924-7411-44CC-97B2-C3F8A2244527}" sibTransId="{6F3DD163-05B1-454B-895E-8EF5CB078BC3}"/>
    <dgm:cxn modelId="{AD6C28E7-0C03-4BEB-9737-A7CDE90F97CF}" srcId="{EA10E1BF-6BFC-4E44-B9F7-45B4DA6D9CBE}" destId="{B629214A-09F4-47D7-9E83-E021D8CD1BE7}" srcOrd="1" destOrd="0" parTransId="{F7E8569D-F087-4FBA-8C10-22438656FBDB}" sibTransId="{F81E6597-59BC-4FEA-936C-F5FEE3E26C07}"/>
    <dgm:cxn modelId="{28FCCE82-7CAC-4D13-BE98-EE265EEC7669}" srcId="{EE348B99-18D4-45FD-8110-9CEA6D4F88B8}" destId="{EA10E1BF-6BFC-4E44-B9F7-45B4DA6D9CBE}" srcOrd="0" destOrd="0" parTransId="{77611101-DD65-429A-BD06-357E6E91AD7B}" sibTransId="{B1545771-31BF-45F9-8C21-1B89D36D1C72}"/>
    <dgm:cxn modelId="{74A65921-2063-4CB2-B32C-150E8185BF92}" type="presOf" srcId="{F7E8569D-F087-4FBA-8C10-22438656FBDB}" destId="{638AF6DC-54E6-4645-A953-8EAB9E4B9657}" srcOrd="0" destOrd="0" presId="urn:microsoft.com/office/officeart/2005/8/layout/hierarchy2"/>
    <dgm:cxn modelId="{24A1CD7B-A8E0-46A8-9376-D561496F5C76}" type="presOf" srcId="{BDA43E58-E924-434E-8738-92100BC89817}" destId="{4C5A5C71-A39A-4051-9204-BC0F9E321815}" srcOrd="0" destOrd="0" presId="urn:microsoft.com/office/officeart/2005/8/layout/hierarchy2"/>
    <dgm:cxn modelId="{EF5B2CC8-7656-49E5-8504-2F48BFF163CB}" type="presOf" srcId="{EE348B99-18D4-45FD-8110-9CEA6D4F88B8}" destId="{AB5787CD-FA94-4122-9F52-1AFB5713A496}" srcOrd="0" destOrd="0" presId="urn:microsoft.com/office/officeart/2005/8/layout/hierarchy2"/>
    <dgm:cxn modelId="{708267E1-739A-414C-B7B2-CD8582972716}" type="presOf" srcId="{B629214A-09F4-47D7-9E83-E021D8CD1BE7}" destId="{95C33FE0-F873-4369-9CB1-4C58C87D6CFF}" srcOrd="0" destOrd="0" presId="urn:microsoft.com/office/officeart/2005/8/layout/hierarchy2"/>
    <dgm:cxn modelId="{C33C3F3D-C640-4DFF-94E6-5267843C42E0}" type="presOf" srcId="{EA10E1BF-6BFC-4E44-B9F7-45B4DA6D9CBE}" destId="{BB5B9BE5-3BE3-4A92-8333-E0746C3EA7FE}" srcOrd="0" destOrd="0" presId="urn:microsoft.com/office/officeart/2005/8/layout/hierarchy2"/>
    <dgm:cxn modelId="{4C70BE3F-DB12-4B6D-B47C-2396EF7CD176}" type="presOf" srcId="{C5F13924-7411-44CC-97B2-C3F8A2244527}" destId="{756B897B-FBA3-46A2-BF6A-0E3768990BF7}" srcOrd="0" destOrd="0" presId="urn:microsoft.com/office/officeart/2005/8/layout/hierarchy2"/>
    <dgm:cxn modelId="{3C526304-D275-40B2-9F6D-3F0DAF43AC5B}" type="presOf" srcId="{C5F13924-7411-44CC-97B2-C3F8A2244527}" destId="{6B13A512-5B12-45BF-8346-8D391BB9AAA2}" srcOrd="1" destOrd="0" presId="urn:microsoft.com/office/officeart/2005/8/layout/hierarchy2"/>
    <dgm:cxn modelId="{9EEA57A7-E3DF-4491-8053-35B2A8673418}" type="presParOf" srcId="{AB5787CD-FA94-4122-9F52-1AFB5713A496}" destId="{429E625C-3FF9-4A0B-BF1B-12978908B370}" srcOrd="0" destOrd="0" presId="urn:microsoft.com/office/officeart/2005/8/layout/hierarchy2"/>
    <dgm:cxn modelId="{5CDC409C-632D-45F6-8166-641F6EFCF4D0}" type="presParOf" srcId="{429E625C-3FF9-4A0B-BF1B-12978908B370}" destId="{BB5B9BE5-3BE3-4A92-8333-E0746C3EA7FE}" srcOrd="0" destOrd="0" presId="urn:microsoft.com/office/officeart/2005/8/layout/hierarchy2"/>
    <dgm:cxn modelId="{FAE5FB25-C466-451E-B438-0CA43DCC593C}" type="presParOf" srcId="{429E625C-3FF9-4A0B-BF1B-12978908B370}" destId="{627AC2C5-2115-480E-ABC9-0476C3519381}" srcOrd="1" destOrd="0" presId="urn:microsoft.com/office/officeart/2005/8/layout/hierarchy2"/>
    <dgm:cxn modelId="{B878911E-4ACA-4AA4-8A72-1B0B6593FAA8}" type="presParOf" srcId="{627AC2C5-2115-480E-ABC9-0476C3519381}" destId="{756B897B-FBA3-46A2-BF6A-0E3768990BF7}" srcOrd="0" destOrd="0" presId="urn:microsoft.com/office/officeart/2005/8/layout/hierarchy2"/>
    <dgm:cxn modelId="{185BED99-ACEF-4257-BBBB-D8DCD5FE29FD}" type="presParOf" srcId="{756B897B-FBA3-46A2-BF6A-0E3768990BF7}" destId="{6B13A512-5B12-45BF-8346-8D391BB9AAA2}" srcOrd="0" destOrd="0" presId="urn:microsoft.com/office/officeart/2005/8/layout/hierarchy2"/>
    <dgm:cxn modelId="{436ADC3D-3B65-4D09-954C-563F4D7849E1}" type="presParOf" srcId="{627AC2C5-2115-480E-ABC9-0476C3519381}" destId="{D920B47E-4C8D-4FDD-A634-DF6DB45A3BDF}" srcOrd="1" destOrd="0" presId="urn:microsoft.com/office/officeart/2005/8/layout/hierarchy2"/>
    <dgm:cxn modelId="{6D5F7F82-7624-4A1D-99AB-600D1E79C242}" type="presParOf" srcId="{D920B47E-4C8D-4FDD-A634-DF6DB45A3BDF}" destId="{4C5A5C71-A39A-4051-9204-BC0F9E321815}" srcOrd="0" destOrd="0" presId="urn:microsoft.com/office/officeart/2005/8/layout/hierarchy2"/>
    <dgm:cxn modelId="{F9AC0483-033C-453A-AC3C-281E141729A9}" type="presParOf" srcId="{D920B47E-4C8D-4FDD-A634-DF6DB45A3BDF}" destId="{7AFF77F6-CD5A-4369-8A0C-47C7F5FFF115}" srcOrd="1" destOrd="0" presId="urn:microsoft.com/office/officeart/2005/8/layout/hierarchy2"/>
    <dgm:cxn modelId="{AC2A23C7-AD16-433B-BB8E-1676F12277BA}" type="presParOf" srcId="{627AC2C5-2115-480E-ABC9-0476C3519381}" destId="{638AF6DC-54E6-4645-A953-8EAB9E4B9657}" srcOrd="2" destOrd="0" presId="urn:microsoft.com/office/officeart/2005/8/layout/hierarchy2"/>
    <dgm:cxn modelId="{01120BED-23FF-47C2-A1FE-3A5C9AC868B2}" type="presParOf" srcId="{638AF6DC-54E6-4645-A953-8EAB9E4B9657}" destId="{B7BD24C4-8A9C-4BE3-A29B-4BA0CFBBC86D}" srcOrd="0" destOrd="0" presId="urn:microsoft.com/office/officeart/2005/8/layout/hierarchy2"/>
    <dgm:cxn modelId="{8DC40B83-AAEB-4410-A1DA-C32752DEE158}" type="presParOf" srcId="{627AC2C5-2115-480E-ABC9-0476C3519381}" destId="{7AD3C518-52B1-4DCA-9536-8AA0EE7D00DC}" srcOrd="3" destOrd="0" presId="urn:microsoft.com/office/officeart/2005/8/layout/hierarchy2"/>
    <dgm:cxn modelId="{0A4ACFD7-AC52-44BE-96F2-E7BF73348B26}" type="presParOf" srcId="{7AD3C518-52B1-4DCA-9536-8AA0EE7D00DC}" destId="{95C33FE0-F873-4369-9CB1-4C58C87D6CFF}" srcOrd="0" destOrd="0" presId="urn:microsoft.com/office/officeart/2005/8/layout/hierarchy2"/>
    <dgm:cxn modelId="{B703592B-75DB-4ED1-AE69-3C3D4755D959}" type="presParOf" srcId="{7AD3C518-52B1-4DCA-9536-8AA0EE7D00DC}" destId="{7AAA5636-9CC1-4061-AB3F-29626D93F04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62A059-8B9C-4919-94FF-332EE626209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EEB9BA2-9488-45CE-8FE5-3C2F43ED6CE7}">
      <dgm:prSet phldrT="[Text]" phldr="1"/>
      <dgm:spPr/>
      <dgm:t>
        <a:bodyPr/>
        <a:lstStyle/>
        <a:p>
          <a:endParaRPr lang="en-GB"/>
        </a:p>
      </dgm:t>
    </dgm:pt>
    <dgm:pt modelId="{2413F29E-970D-4959-90BC-0DCEE50C61C4}" type="parTrans" cxnId="{FBC452DF-65F1-442A-95CD-3F2F89A657E5}">
      <dgm:prSet/>
      <dgm:spPr/>
      <dgm:t>
        <a:bodyPr/>
        <a:lstStyle/>
        <a:p>
          <a:endParaRPr lang="en-GB"/>
        </a:p>
      </dgm:t>
    </dgm:pt>
    <dgm:pt modelId="{37D95258-FD84-4F4D-8539-0DA1547F7F67}" type="sibTrans" cxnId="{FBC452DF-65F1-442A-95CD-3F2F89A657E5}">
      <dgm:prSet/>
      <dgm:spPr/>
      <dgm:t>
        <a:bodyPr/>
        <a:lstStyle/>
        <a:p>
          <a:endParaRPr lang="en-GB"/>
        </a:p>
      </dgm:t>
    </dgm:pt>
    <dgm:pt modelId="{041ABE93-2FD5-437D-854E-3EF8B615F7E9}">
      <dgm:prSet phldrT="[Text]"/>
      <dgm:spPr/>
      <dgm:t>
        <a:bodyPr/>
        <a:lstStyle/>
        <a:p>
          <a:r>
            <a:rPr lang="ru-RU" dirty="0" smtClean="0"/>
            <a:t>Эффективная школьная структура</a:t>
          </a:r>
          <a:endParaRPr lang="en-GB" dirty="0"/>
        </a:p>
      </dgm:t>
    </dgm:pt>
    <dgm:pt modelId="{8398FF6E-D6A2-48FD-8D8D-5897F38CBC06}" type="parTrans" cxnId="{730530FB-D3B6-4EA3-ADC1-CBC4DCF71BCC}">
      <dgm:prSet/>
      <dgm:spPr/>
      <dgm:t>
        <a:bodyPr/>
        <a:lstStyle/>
        <a:p>
          <a:endParaRPr lang="en-GB"/>
        </a:p>
      </dgm:t>
    </dgm:pt>
    <dgm:pt modelId="{BBB19A5D-FDF6-4576-8A21-E5E55A103DE1}" type="sibTrans" cxnId="{730530FB-D3B6-4EA3-ADC1-CBC4DCF71BCC}">
      <dgm:prSet/>
      <dgm:spPr/>
      <dgm:t>
        <a:bodyPr/>
        <a:lstStyle/>
        <a:p>
          <a:endParaRPr lang="en-GB"/>
        </a:p>
      </dgm:t>
    </dgm:pt>
    <dgm:pt modelId="{405A6CEF-708E-4ABA-9DA5-F46C17FFB0D7}">
      <dgm:prSet phldrT="[Text]" phldr="1"/>
      <dgm:spPr/>
      <dgm:t>
        <a:bodyPr/>
        <a:lstStyle/>
        <a:p>
          <a:endParaRPr lang="en-GB" dirty="0"/>
        </a:p>
      </dgm:t>
    </dgm:pt>
    <dgm:pt modelId="{42E34029-C8F0-47AA-90FE-7A3965DDEE45}" type="parTrans" cxnId="{041E12EE-A98C-4BED-872D-03E0C2ACCE47}">
      <dgm:prSet/>
      <dgm:spPr/>
      <dgm:t>
        <a:bodyPr/>
        <a:lstStyle/>
        <a:p>
          <a:endParaRPr lang="en-GB"/>
        </a:p>
      </dgm:t>
    </dgm:pt>
    <dgm:pt modelId="{8FD2C062-4FBB-4963-A0ED-38741E74044C}" type="sibTrans" cxnId="{041E12EE-A98C-4BED-872D-03E0C2ACCE47}">
      <dgm:prSet/>
      <dgm:spPr/>
      <dgm:t>
        <a:bodyPr/>
        <a:lstStyle/>
        <a:p>
          <a:endParaRPr lang="en-GB"/>
        </a:p>
      </dgm:t>
    </dgm:pt>
    <dgm:pt modelId="{5E5EC2FD-4B90-48E1-A81A-11A07994E848}">
      <dgm:prSet phldrT="[Text]"/>
      <dgm:spPr/>
      <dgm:t>
        <a:bodyPr/>
        <a:lstStyle/>
        <a:p>
          <a:r>
            <a:rPr lang="ru-RU" dirty="0" smtClean="0"/>
            <a:t>Диагностика</a:t>
          </a:r>
          <a:endParaRPr lang="en-GB" dirty="0"/>
        </a:p>
      </dgm:t>
    </dgm:pt>
    <dgm:pt modelId="{30D514A1-522F-4822-A182-B8953C3BA0EB}" type="parTrans" cxnId="{2087ED71-3AAD-43D9-A63F-860A2E400CD9}">
      <dgm:prSet/>
      <dgm:spPr/>
      <dgm:t>
        <a:bodyPr/>
        <a:lstStyle/>
        <a:p>
          <a:endParaRPr lang="en-GB"/>
        </a:p>
      </dgm:t>
    </dgm:pt>
    <dgm:pt modelId="{0AFAD471-7570-47A8-A36C-6FCA3B7E7134}" type="sibTrans" cxnId="{2087ED71-3AAD-43D9-A63F-860A2E400CD9}">
      <dgm:prSet/>
      <dgm:spPr/>
      <dgm:t>
        <a:bodyPr/>
        <a:lstStyle/>
        <a:p>
          <a:endParaRPr lang="en-GB"/>
        </a:p>
      </dgm:t>
    </dgm:pt>
    <dgm:pt modelId="{3799BB96-671E-462B-89FA-06CE151E3B90}">
      <dgm:prSet phldrT="[Text]"/>
      <dgm:spPr/>
      <dgm:t>
        <a:bodyPr/>
        <a:lstStyle/>
        <a:p>
          <a:endParaRPr lang="en-GB" dirty="0"/>
        </a:p>
      </dgm:t>
    </dgm:pt>
    <dgm:pt modelId="{4DF050C8-F8F5-4AFC-8824-A6320009E56B}" type="parTrans" cxnId="{EEF97E4C-3ADF-4E11-A5F1-CDE670C88F4F}">
      <dgm:prSet/>
      <dgm:spPr/>
      <dgm:t>
        <a:bodyPr/>
        <a:lstStyle/>
        <a:p>
          <a:endParaRPr lang="en-GB"/>
        </a:p>
      </dgm:t>
    </dgm:pt>
    <dgm:pt modelId="{D581F44D-DC13-401D-92F1-EB2BACE6B46E}" type="sibTrans" cxnId="{EEF97E4C-3ADF-4E11-A5F1-CDE670C88F4F}">
      <dgm:prSet/>
      <dgm:spPr/>
      <dgm:t>
        <a:bodyPr/>
        <a:lstStyle/>
        <a:p>
          <a:endParaRPr lang="en-GB"/>
        </a:p>
      </dgm:t>
    </dgm:pt>
    <dgm:pt modelId="{81E563D5-9A3F-40D1-957C-D1112056C56A}">
      <dgm:prSet phldrT="[Text]"/>
      <dgm:spPr/>
      <dgm:t>
        <a:bodyPr/>
        <a:lstStyle/>
        <a:p>
          <a:endParaRPr lang="en-GB" dirty="0"/>
        </a:p>
      </dgm:t>
    </dgm:pt>
    <dgm:pt modelId="{1410B8A2-62ED-4791-BC25-76A0B9352C38}" type="parTrans" cxnId="{69E3A865-6903-4B2E-B148-63EB7E167F5A}">
      <dgm:prSet/>
      <dgm:spPr/>
      <dgm:t>
        <a:bodyPr/>
        <a:lstStyle/>
        <a:p>
          <a:endParaRPr lang="en-GB"/>
        </a:p>
      </dgm:t>
    </dgm:pt>
    <dgm:pt modelId="{70A9E7E6-8D7C-4286-B0F3-9E7433FEDB1C}" type="sibTrans" cxnId="{69E3A865-6903-4B2E-B148-63EB7E167F5A}">
      <dgm:prSet/>
      <dgm:spPr/>
      <dgm:t>
        <a:bodyPr/>
        <a:lstStyle/>
        <a:p>
          <a:endParaRPr lang="en-GB"/>
        </a:p>
      </dgm:t>
    </dgm:pt>
    <dgm:pt modelId="{0DFCB2A4-0846-4B2B-B611-0D43AC42DD73}">
      <dgm:prSet phldrT="[Text]"/>
      <dgm:spPr/>
      <dgm:t>
        <a:bodyPr/>
        <a:lstStyle/>
        <a:p>
          <a:r>
            <a:rPr lang="ru-RU" dirty="0" smtClean="0"/>
            <a:t>Мониторинг изменений</a:t>
          </a:r>
          <a:endParaRPr lang="en-GB" dirty="0"/>
        </a:p>
      </dgm:t>
    </dgm:pt>
    <dgm:pt modelId="{50B3CB5C-30C8-4497-A12B-66C1D548BCB7}" type="parTrans" cxnId="{09F8D98C-A2D9-4B0E-A3D4-E573EC5458A8}">
      <dgm:prSet/>
      <dgm:spPr/>
      <dgm:t>
        <a:bodyPr/>
        <a:lstStyle/>
        <a:p>
          <a:endParaRPr lang="en-GB"/>
        </a:p>
      </dgm:t>
    </dgm:pt>
    <dgm:pt modelId="{BF6AF1E8-303E-4BE9-AF7F-AED63F0C3222}" type="sibTrans" cxnId="{09F8D98C-A2D9-4B0E-A3D4-E573EC5458A8}">
      <dgm:prSet/>
      <dgm:spPr/>
      <dgm:t>
        <a:bodyPr/>
        <a:lstStyle/>
        <a:p>
          <a:endParaRPr lang="en-GB"/>
        </a:p>
      </dgm:t>
    </dgm:pt>
    <dgm:pt modelId="{5FC75B8C-D623-41FE-8865-14C941C5A8C5}">
      <dgm:prSet phldrT="[Text]"/>
      <dgm:spPr/>
      <dgm:t>
        <a:bodyPr/>
        <a:lstStyle/>
        <a:p>
          <a:endParaRPr lang="en-GB" dirty="0"/>
        </a:p>
      </dgm:t>
    </dgm:pt>
    <dgm:pt modelId="{50E47C9A-AB63-4C55-A06B-A6DFE63BCEDC}" type="parTrans" cxnId="{E5ED3376-4E4F-4157-986F-5EBE8F68AFB5}">
      <dgm:prSet/>
      <dgm:spPr/>
      <dgm:t>
        <a:bodyPr/>
        <a:lstStyle/>
        <a:p>
          <a:endParaRPr lang="en-GB"/>
        </a:p>
      </dgm:t>
    </dgm:pt>
    <dgm:pt modelId="{BC2620A3-4E95-4E2B-809E-9620E67539E7}" type="sibTrans" cxnId="{E5ED3376-4E4F-4157-986F-5EBE8F68AFB5}">
      <dgm:prSet/>
      <dgm:spPr/>
      <dgm:t>
        <a:bodyPr/>
        <a:lstStyle/>
        <a:p>
          <a:endParaRPr lang="en-GB"/>
        </a:p>
      </dgm:t>
    </dgm:pt>
    <dgm:pt modelId="{6D096B38-8AC0-4177-AF03-E6F5E088D3A8}">
      <dgm:prSet/>
      <dgm:spPr/>
      <dgm:t>
        <a:bodyPr/>
        <a:lstStyle/>
        <a:p>
          <a:r>
            <a:rPr lang="ru-RU" dirty="0" smtClean="0"/>
            <a:t>Развитие</a:t>
          </a:r>
          <a:endParaRPr lang="en-GB" dirty="0"/>
        </a:p>
      </dgm:t>
    </dgm:pt>
    <dgm:pt modelId="{C00B2099-D441-46C3-B57E-3C7C939235E9}" type="parTrans" cxnId="{29921FCB-1721-4513-B0F2-051C605FC625}">
      <dgm:prSet/>
      <dgm:spPr/>
      <dgm:t>
        <a:bodyPr/>
        <a:lstStyle/>
        <a:p>
          <a:endParaRPr lang="en-GB"/>
        </a:p>
      </dgm:t>
    </dgm:pt>
    <dgm:pt modelId="{6E1634C2-2DF9-4FD4-B9AB-94C7F33E0614}" type="sibTrans" cxnId="{29921FCB-1721-4513-B0F2-051C605FC625}">
      <dgm:prSet/>
      <dgm:spPr/>
      <dgm:t>
        <a:bodyPr/>
        <a:lstStyle/>
        <a:p>
          <a:endParaRPr lang="en-GB"/>
        </a:p>
      </dgm:t>
    </dgm:pt>
    <dgm:pt modelId="{47BB3A0C-F219-4647-B37D-984C95774667}" type="pres">
      <dgm:prSet presAssocID="{AB62A059-8B9C-4919-94FF-332EE62620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2DEFC9-EA83-4A0B-BE73-FA415612DB8A}" type="pres">
      <dgm:prSet presAssocID="{CEEB9BA2-9488-45CE-8FE5-3C2F43ED6CE7}" presName="composite" presStyleCnt="0"/>
      <dgm:spPr/>
    </dgm:pt>
    <dgm:pt modelId="{49AA8B6E-491C-4477-9803-65B542591367}" type="pres">
      <dgm:prSet presAssocID="{CEEB9BA2-9488-45CE-8FE5-3C2F43ED6CE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18FE71-3BDA-4107-B743-0E1E5464CB7A}" type="pres">
      <dgm:prSet presAssocID="{CEEB9BA2-9488-45CE-8FE5-3C2F43ED6CE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AA0047-0BEC-424A-906F-0822F1F1EAB8}" type="pres">
      <dgm:prSet presAssocID="{37D95258-FD84-4F4D-8539-0DA1547F7F67}" presName="sp" presStyleCnt="0"/>
      <dgm:spPr/>
    </dgm:pt>
    <dgm:pt modelId="{1D93EB70-629F-420F-AC1C-17E63045159F}" type="pres">
      <dgm:prSet presAssocID="{405A6CEF-708E-4ABA-9DA5-F46C17FFB0D7}" presName="composite" presStyleCnt="0"/>
      <dgm:spPr/>
    </dgm:pt>
    <dgm:pt modelId="{F786D6DC-8718-4875-8CCE-13A399AE6832}" type="pres">
      <dgm:prSet presAssocID="{405A6CEF-708E-4ABA-9DA5-F46C17FFB0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59BA1A-FDE1-484D-AE36-BA6C7AF85519}" type="pres">
      <dgm:prSet presAssocID="{405A6CEF-708E-4ABA-9DA5-F46C17FFB0D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A1CE7F-3215-441F-B62F-6945BEEAC234}" type="pres">
      <dgm:prSet presAssocID="{8FD2C062-4FBB-4963-A0ED-38741E74044C}" presName="sp" presStyleCnt="0"/>
      <dgm:spPr/>
    </dgm:pt>
    <dgm:pt modelId="{BD255C0A-C026-4475-9259-BE15174BE984}" type="pres">
      <dgm:prSet presAssocID="{3799BB96-671E-462B-89FA-06CE151E3B90}" presName="composite" presStyleCnt="0"/>
      <dgm:spPr/>
    </dgm:pt>
    <dgm:pt modelId="{0B30AA1E-2567-421A-8FA5-E0BA959774EF}" type="pres">
      <dgm:prSet presAssocID="{3799BB96-671E-462B-89FA-06CE151E3B9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47A08C-AC68-4F03-ACC2-3E98CD016E4B}" type="pres">
      <dgm:prSet presAssocID="{3799BB96-671E-462B-89FA-06CE151E3B9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0AAD6C-567B-4950-AA38-DF8CF889F0B6}" type="pres">
      <dgm:prSet presAssocID="{D581F44D-DC13-401D-92F1-EB2BACE6B46E}" presName="sp" presStyleCnt="0"/>
      <dgm:spPr/>
    </dgm:pt>
    <dgm:pt modelId="{704590F0-075C-4C98-9DA7-A438782CAE5A}" type="pres">
      <dgm:prSet presAssocID="{5FC75B8C-D623-41FE-8865-14C941C5A8C5}" presName="composite" presStyleCnt="0"/>
      <dgm:spPr/>
    </dgm:pt>
    <dgm:pt modelId="{B76304E1-11B3-4C95-95F3-BB7741984758}" type="pres">
      <dgm:prSet presAssocID="{5FC75B8C-D623-41FE-8865-14C941C5A8C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7DFD4EF-DD02-4629-A81B-1D6479F38CB3}" type="pres">
      <dgm:prSet presAssocID="{5FC75B8C-D623-41FE-8865-14C941C5A8C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4E31AF1-C23F-4B2B-B057-6B161A4BA258}" type="presOf" srcId="{6D096B38-8AC0-4177-AF03-E6F5E088D3A8}" destId="{EC47A08C-AC68-4F03-ACC2-3E98CD016E4B}" srcOrd="0" destOrd="0" presId="urn:microsoft.com/office/officeart/2005/8/layout/chevron2"/>
    <dgm:cxn modelId="{69E3A865-6903-4B2E-B148-63EB7E167F5A}" srcId="{5FC75B8C-D623-41FE-8865-14C941C5A8C5}" destId="{81E563D5-9A3F-40D1-957C-D1112056C56A}" srcOrd="0" destOrd="0" parTransId="{1410B8A2-62ED-4791-BC25-76A0B9352C38}" sibTransId="{70A9E7E6-8D7C-4286-B0F3-9E7433FEDB1C}"/>
    <dgm:cxn modelId="{2087ED71-3AAD-43D9-A63F-860A2E400CD9}" srcId="{405A6CEF-708E-4ABA-9DA5-F46C17FFB0D7}" destId="{5E5EC2FD-4B90-48E1-A81A-11A07994E848}" srcOrd="0" destOrd="0" parTransId="{30D514A1-522F-4822-A182-B8953C3BA0EB}" sibTransId="{0AFAD471-7570-47A8-A36C-6FCA3B7E7134}"/>
    <dgm:cxn modelId="{015B2298-41E9-4996-A60D-C27418FC95D7}" type="presOf" srcId="{CEEB9BA2-9488-45CE-8FE5-3C2F43ED6CE7}" destId="{49AA8B6E-491C-4477-9803-65B542591367}" srcOrd="0" destOrd="0" presId="urn:microsoft.com/office/officeart/2005/8/layout/chevron2"/>
    <dgm:cxn modelId="{29921FCB-1721-4513-B0F2-051C605FC625}" srcId="{3799BB96-671E-462B-89FA-06CE151E3B90}" destId="{6D096B38-8AC0-4177-AF03-E6F5E088D3A8}" srcOrd="0" destOrd="0" parTransId="{C00B2099-D441-46C3-B57E-3C7C939235E9}" sibTransId="{6E1634C2-2DF9-4FD4-B9AB-94C7F33E0614}"/>
    <dgm:cxn modelId="{89BA4FB2-D409-4019-AA5B-F88ADAC77514}" type="presOf" srcId="{0DFCB2A4-0846-4B2B-B611-0D43AC42DD73}" destId="{47DFD4EF-DD02-4629-A81B-1D6479F38CB3}" srcOrd="0" destOrd="1" presId="urn:microsoft.com/office/officeart/2005/8/layout/chevron2"/>
    <dgm:cxn modelId="{D985C412-F2D4-4432-BEF7-C72D715B0785}" type="presOf" srcId="{5FC75B8C-D623-41FE-8865-14C941C5A8C5}" destId="{B76304E1-11B3-4C95-95F3-BB7741984758}" srcOrd="0" destOrd="0" presId="urn:microsoft.com/office/officeart/2005/8/layout/chevron2"/>
    <dgm:cxn modelId="{F99B05C8-87DB-4030-8FBC-D4E4DF6D4CA7}" type="presOf" srcId="{5E5EC2FD-4B90-48E1-A81A-11A07994E848}" destId="{1C59BA1A-FDE1-484D-AE36-BA6C7AF85519}" srcOrd="0" destOrd="0" presId="urn:microsoft.com/office/officeart/2005/8/layout/chevron2"/>
    <dgm:cxn modelId="{09F8D98C-A2D9-4B0E-A3D4-E573EC5458A8}" srcId="{5FC75B8C-D623-41FE-8865-14C941C5A8C5}" destId="{0DFCB2A4-0846-4B2B-B611-0D43AC42DD73}" srcOrd="1" destOrd="0" parTransId="{50B3CB5C-30C8-4497-A12B-66C1D548BCB7}" sibTransId="{BF6AF1E8-303E-4BE9-AF7F-AED63F0C3222}"/>
    <dgm:cxn modelId="{5C4470F1-517E-44A5-BD34-A6174FFA0BC6}" type="presOf" srcId="{041ABE93-2FD5-437D-854E-3EF8B615F7E9}" destId="{F818FE71-3BDA-4107-B743-0E1E5464CB7A}" srcOrd="0" destOrd="0" presId="urn:microsoft.com/office/officeart/2005/8/layout/chevron2"/>
    <dgm:cxn modelId="{81A94484-F97D-4DC3-87F4-C076288F2BA4}" type="presOf" srcId="{3799BB96-671E-462B-89FA-06CE151E3B90}" destId="{0B30AA1E-2567-421A-8FA5-E0BA959774EF}" srcOrd="0" destOrd="0" presId="urn:microsoft.com/office/officeart/2005/8/layout/chevron2"/>
    <dgm:cxn modelId="{08C05A6A-1968-4C25-AA36-C8D36BF7C80B}" type="presOf" srcId="{81E563D5-9A3F-40D1-957C-D1112056C56A}" destId="{47DFD4EF-DD02-4629-A81B-1D6479F38CB3}" srcOrd="0" destOrd="0" presId="urn:microsoft.com/office/officeart/2005/8/layout/chevron2"/>
    <dgm:cxn modelId="{730530FB-D3B6-4EA3-ADC1-CBC4DCF71BCC}" srcId="{CEEB9BA2-9488-45CE-8FE5-3C2F43ED6CE7}" destId="{041ABE93-2FD5-437D-854E-3EF8B615F7E9}" srcOrd="0" destOrd="0" parTransId="{8398FF6E-D6A2-48FD-8D8D-5897F38CBC06}" sibTransId="{BBB19A5D-FDF6-4576-8A21-E5E55A103DE1}"/>
    <dgm:cxn modelId="{437CFCE8-AB31-464F-A375-6E4AE2D70E5C}" type="presOf" srcId="{AB62A059-8B9C-4919-94FF-332EE6262097}" destId="{47BB3A0C-F219-4647-B37D-984C95774667}" srcOrd="0" destOrd="0" presId="urn:microsoft.com/office/officeart/2005/8/layout/chevron2"/>
    <dgm:cxn modelId="{041E12EE-A98C-4BED-872D-03E0C2ACCE47}" srcId="{AB62A059-8B9C-4919-94FF-332EE6262097}" destId="{405A6CEF-708E-4ABA-9DA5-F46C17FFB0D7}" srcOrd="1" destOrd="0" parTransId="{42E34029-C8F0-47AA-90FE-7A3965DDEE45}" sibTransId="{8FD2C062-4FBB-4963-A0ED-38741E74044C}"/>
    <dgm:cxn modelId="{EEF97E4C-3ADF-4E11-A5F1-CDE670C88F4F}" srcId="{AB62A059-8B9C-4919-94FF-332EE6262097}" destId="{3799BB96-671E-462B-89FA-06CE151E3B90}" srcOrd="2" destOrd="0" parTransId="{4DF050C8-F8F5-4AFC-8824-A6320009E56B}" sibTransId="{D581F44D-DC13-401D-92F1-EB2BACE6B46E}"/>
    <dgm:cxn modelId="{E5ED3376-4E4F-4157-986F-5EBE8F68AFB5}" srcId="{AB62A059-8B9C-4919-94FF-332EE6262097}" destId="{5FC75B8C-D623-41FE-8865-14C941C5A8C5}" srcOrd="3" destOrd="0" parTransId="{50E47C9A-AB63-4C55-A06B-A6DFE63BCEDC}" sibTransId="{BC2620A3-4E95-4E2B-809E-9620E67539E7}"/>
    <dgm:cxn modelId="{9B1D6A27-F2F7-4EA7-88A1-2B060DF0600A}" type="presOf" srcId="{405A6CEF-708E-4ABA-9DA5-F46C17FFB0D7}" destId="{F786D6DC-8718-4875-8CCE-13A399AE6832}" srcOrd="0" destOrd="0" presId="urn:microsoft.com/office/officeart/2005/8/layout/chevron2"/>
    <dgm:cxn modelId="{FBC452DF-65F1-442A-95CD-3F2F89A657E5}" srcId="{AB62A059-8B9C-4919-94FF-332EE6262097}" destId="{CEEB9BA2-9488-45CE-8FE5-3C2F43ED6CE7}" srcOrd="0" destOrd="0" parTransId="{2413F29E-970D-4959-90BC-0DCEE50C61C4}" sibTransId="{37D95258-FD84-4F4D-8539-0DA1547F7F67}"/>
    <dgm:cxn modelId="{B2544256-E318-4265-9CD0-12D7602B0CD3}" type="presParOf" srcId="{47BB3A0C-F219-4647-B37D-984C95774667}" destId="{8C2DEFC9-EA83-4A0B-BE73-FA415612DB8A}" srcOrd="0" destOrd="0" presId="urn:microsoft.com/office/officeart/2005/8/layout/chevron2"/>
    <dgm:cxn modelId="{D3EBC8B0-F16C-4169-BACC-68B32F97F5AF}" type="presParOf" srcId="{8C2DEFC9-EA83-4A0B-BE73-FA415612DB8A}" destId="{49AA8B6E-491C-4477-9803-65B542591367}" srcOrd="0" destOrd="0" presId="urn:microsoft.com/office/officeart/2005/8/layout/chevron2"/>
    <dgm:cxn modelId="{BFEF38DD-9CE6-47FF-AD3C-6D3BD39AD6A0}" type="presParOf" srcId="{8C2DEFC9-EA83-4A0B-BE73-FA415612DB8A}" destId="{F818FE71-3BDA-4107-B743-0E1E5464CB7A}" srcOrd="1" destOrd="0" presId="urn:microsoft.com/office/officeart/2005/8/layout/chevron2"/>
    <dgm:cxn modelId="{3560BB59-F614-4935-A2D4-C0136E08C640}" type="presParOf" srcId="{47BB3A0C-F219-4647-B37D-984C95774667}" destId="{E3AA0047-0BEC-424A-906F-0822F1F1EAB8}" srcOrd="1" destOrd="0" presId="urn:microsoft.com/office/officeart/2005/8/layout/chevron2"/>
    <dgm:cxn modelId="{431C96B5-5298-4A2B-B64E-29E2DE41EFBB}" type="presParOf" srcId="{47BB3A0C-F219-4647-B37D-984C95774667}" destId="{1D93EB70-629F-420F-AC1C-17E63045159F}" srcOrd="2" destOrd="0" presId="urn:microsoft.com/office/officeart/2005/8/layout/chevron2"/>
    <dgm:cxn modelId="{D921CD5D-17C2-4BB4-9029-7302037CD7E4}" type="presParOf" srcId="{1D93EB70-629F-420F-AC1C-17E63045159F}" destId="{F786D6DC-8718-4875-8CCE-13A399AE6832}" srcOrd="0" destOrd="0" presId="urn:microsoft.com/office/officeart/2005/8/layout/chevron2"/>
    <dgm:cxn modelId="{509A81F4-B417-4B93-ACF9-EEBEBBD933E8}" type="presParOf" srcId="{1D93EB70-629F-420F-AC1C-17E63045159F}" destId="{1C59BA1A-FDE1-484D-AE36-BA6C7AF85519}" srcOrd="1" destOrd="0" presId="urn:microsoft.com/office/officeart/2005/8/layout/chevron2"/>
    <dgm:cxn modelId="{0871ECCD-7502-4C23-8351-C1C8CAC18099}" type="presParOf" srcId="{47BB3A0C-F219-4647-B37D-984C95774667}" destId="{69A1CE7F-3215-441F-B62F-6945BEEAC234}" srcOrd="3" destOrd="0" presId="urn:microsoft.com/office/officeart/2005/8/layout/chevron2"/>
    <dgm:cxn modelId="{AA1DB145-9AE5-4C74-A02E-88B7962DD030}" type="presParOf" srcId="{47BB3A0C-F219-4647-B37D-984C95774667}" destId="{BD255C0A-C026-4475-9259-BE15174BE984}" srcOrd="4" destOrd="0" presId="urn:microsoft.com/office/officeart/2005/8/layout/chevron2"/>
    <dgm:cxn modelId="{E117E10C-7B4F-4524-8A70-E3DCAC33E39F}" type="presParOf" srcId="{BD255C0A-C026-4475-9259-BE15174BE984}" destId="{0B30AA1E-2567-421A-8FA5-E0BA959774EF}" srcOrd="0" destOrd="0" presId="urn:microsoft.com/office/officeart/2005/8/layout/chevron2"/>
    <dgm:cxn modelId="{7D9AE67B-4CCB-4499-A85C-249FEE3EEC57}" type="presParOf" srcId="{BD255C0A-C026-4475-9259-BE15174BE984}" destId="{EC47A08C-AC68-4F03-ACC2-3E98CD016E4B}" srcOrd="1" destOrd="0" presId="urn:microsoft.com/office/officeart/2005/8/layout/chevron2"/>
    <dgm:cxn modelId="{220C9C06-D886-4C98-8E2C-F7D88CA6E17C}" type="presParOf" srcId="{47BB3A0C-F219-4647-B37D-984C95774667}" destId="{D70AAD6C-567B-4950-AA38-DF8CF889F0B6}" srcOrd="5" destOrd="0" presId="urn:microsoft.com/office/officeart/2005/8/layout/chevron2"/>
    <dgm:cxn modelId="{938A7F48-AA56-4FA5-9992-441F3CE56384}" type="presParOf" srcId="{47BB3A0C-F219-4647-B37D-984C95774667}" destId="{704590F0-075C-4C98-9DA7-A438782CAE5A}" srcOrd="6" destOrd="0" presId="urn:microsoft.com/office/officeart/2005/8/layout/chevron2"/>
    <dgm:cxn modelId="{A53A77AC-62EF-4203-BC0B-4BC8C20327A5}" type="presParOf" srcId="{704590F0-075C-4C98-9DA7-A438782CAE5A}" destId="{B76304E1-11B3-4C95-95F3-BB7741984758}" srcOrd="0" destOrd="0" presId="urn:microsoft.com/office/officeart/2005/8/layout/chevron2"/>
    <dgm:cxn modelId="{AEF06B4E-B455-4BE6-807E-291E0001898D}" type="presParOf" srcId="{704590F0-075C-4C98-9DA7-A438782CAE5A}" destId="{47DFD4EF-DD02-4629-A81B-1D6479F38C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2B62621-F7F5-47FF-B69F-23E0CF8D4C21}" type="doc">
      <dgm:prSet loTypeId="urn:microsoft.com/office/officeart/2005/8/layout/radial3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48C54E8C-CE68-4469-9989-1EC1129AC40B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Эффективные ПСО</a:t>
          </a:r>
          <a:endParaRPr lang="en-GB" dirty="0"/>
        </a:p>
      </dgm:t>
    </dgm:pt>
    <dgm:pt modelId="{F0311D2D-AF2D-4961-A0C3-2BA7E86DE796}" type="parTrans" cxnId="{C1D183E8-A3C8-4D5A-B89C-8D175091CCDD}">
      <dgm:prSet/>
      <dgm:spPr/>
      <dgm:t>
        <a:bodyPr/>
        <a:lstStyle/>
        <a:p>
          <a:endParaRPr lang="en-GB"/>
        </a:p>
      </dgm:t>
    </dgm:pt>
    <dgm:pt modelId="{E3F1B1AE-173E-49B3-AB05-1FF47F24D763}" type="sibTrans" cxnId="{C1D183E8-A3C8-4D5A-B89C-8D175091CCDD}">
      <dgm:prSet/>
      <dgm:spPr/>
      <dgm:t>
        <a:bodyPr/>
        <a:lstStyle/>
        <a:p>
          <a:endParaRPr lang="en-GB"/>
        </a:p>
      </dgm:t>
    </dgm:pt>
    <dgm:pt modelId="{0851AF2C-AA63-4922-A377-D29A80D8F1EB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Фокусируются на нуждах учеников</a:t>
          </a:r>
          <a:endParaRPr lang="en-GB" dirty="0"/>
        </a:p>
      </dgm:t>
    </dgm:pt>
    <dgm:pt modelId="{91D7315D-A207-4E49-8AF8-8D3D89BB0BDE}" type="parTrans" cxnId="{A9C96A8F-F1B1-4C06-BB58-23FA2D49BC29}">
      <dgm:prSet/>
      <dgm:spPr/>
      <dgm:t>
        <a:bodyPr/>
        <a:lstStyle/>
        <a:p>
          <a:endParaRPr lang="en-GB"/>
        </a:p>
      </dgm:t>
    </dgm:pt>
    <dgm:pt modelId="{43963201-510A-4EB0-A270-9473F1E16300}" type="sibTrans" cxnId="{A9C96A8F-F1B1-4C06-BB58-23FA2D49BC29}">
      <dgm:prSet/>
      <dgm:spPr/>
      <dgm:t>
        <a:bodyPr/>
        <a:lstStyle/>
        <a:p>
          <a:endParaRPr lang="en-GB"/>
        </a:p>
      </dgm:t>
    </dgm:pt>
    <dgm:pt modelId="{E54DA3A1-C79F-4FA7-A890-883FE46289D3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Обращаются к исследованиям</a:t>
          </a:r>
          <a:endParaRPr lang="en-GB" dirty="0"/>
        </a:p>
      </dgm:t>
    </dgm:pt>
    <dgm:pt modelId="{7563F4B7-7966-4E21-A8B2-02CA7011B943}" type="parTrans" cxnId="{9BC1F433-9623-41B5-ACCE-7C5A809F99C3}">
      <dgm:prSet/>
      <dgm:spPr/>
      <dgm:t>
        <a:bodyPr/>
        <a:lstStyle/>
        <a:p>
          <a:endParaRPr lang="en-GB"/>
        </a:p>
      </dgm:t>
    </dgm:pt>
    <dgm:pt modelId="{EE829014-9E76-43B6-87A7-ADFB46665AC4}" type="sibTrans" cxnId="{9BC1F433-9623-41B5-ACCE-7C5A809F99C3}">
      <dgm:prSet/>
      <dgm:spPr/>
      <dgm:t>
        <a:bodyPr/>
        <a:lstStyle/>
        <a:p>
          <a:endParaRPr lang="en-GB"/>
        </a:p>
      </dgm:t>
    </dgm:pt>
    <dgm:pt modelId="{51E6BE64-C622-4774-963E-326EDDEAF686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Опираются на лидера</a:t>
          </a:r>
          <a:endParaRPr lang="en-GB" dirty="0"/>
        </a:p>
      </dgm:t>
    </dgm:pt>
    <dgm:pt modelId="{7F4721A7-A8C0-43DA-AE92-7CA85BFCB33A}" type="parTrans" cxnId="{02EB223F-5752-4256-A1FC-FAE02E3FCA78}">
      <dgm:prSet/>
      <dgm:spPr/>
      <dgm:t>
        <a:bodyPr/>
        <a:lstStyle/>
        <a:p>
          <a:endParaRPr lang="en-GB"/>
        </a:p>
      </dgm:t>
    </dgm:pt>
    <dgm:pt modelId="{04DBF298-E8BB-48BC-8ECB-470CF9190792}" type="sibTrans" cxnId="{02EB223F-5752-4256-A1FC-FAE02E3FCA78}">
      <dgm:prSet/>
      <dgm:spPr/>
      <dgm:t>
        <a:bodyPr/>
        <a:lstStyle/>
        <a:p>
          <a:endParaRPr lang="en-GB"/>
        </a:p>
      </dgm:t>
    </dgm:pt>
    <dgm:pt modelId="{9FEEEC6A-CD9F-424D-9D2E-09ECDB770446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Индивидуальная</a:t>
          </a:r>
          <a:r>
            <a:rPr lang="en-GB" dirty="0" smtClean="0"/>
            <a:t>/ </a:t>
          </a:r>
          <a:r>
            <a:rPr lang="ru-RU" dirty="0" smtClean="0"/>
            <a:t>коллективная ответственность</a:t>
          </a:r>
          <a:endParaRPr lang="en-GB" dirty="0"/>
        </a:p>
      </dgm:t>
    </dgm:pt>
    <dgm:pt modelId="{936F9DB1-18C8-4700-91F7-A8BDC6C8F19E}" type="parTrans" cxnId="{9D344BE9-4016-4FDC-BF4E-7B3C7D562A0C}">
      <dgm:prSet/>
      <dgm:spPr/>
      <dgm:t>
        <a:bodyPr/>
        <a:lstStyle/>
        <a:p>
          <a:endParaRPr lang="en-GB"/>
        </a:p>
      </dgm:t>
    </dgm:pt>
    <dgm:pt modelId="{79403923-1825-4871-813D-41CBC9AEA0CE}" type="sibTrans" cxnId="{9D344BE9-4016-4FDC-BF4E-7B3C7D562A0C}">
      <dgm:prSet/>
      <dgm:spPr/>
      <dgm:t>
        <a:bodyPr/>
        <a:lstStyle/>
        <a:p>
          <a:endParaRPr lang="en-GB"/>
        </a:p>
      </dgm:t>
    </dgm:pt>
    <dgm:pt modelId="{8C705578-A615-4420-8B2B-266285918770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Обращаются к объективным данным</a:t>
          </a:r>
          <a:endParaRPr lang="en-GB" dirty="0" smtClean="0"/>
        </a:p>
        <a:p>
          <a:endParaRPr lang="en-GB" dirty="0"/>
        </a:p>
      </dgm:t>
    </dgm:pt>
    <dgm:pt modelId="{7736AA28-8725-4693-ACC3-CDA79C0FC780}" type="parTrans" cxnId="{D193646F-DF08-4B92-9E1C-D87D7737C188}">
      <dgm:prSet/>
      <dgm:spPr/>
      <dgm:t>
        <a:bodyPr/>
        <a:lstStyle/>
        <a:p>
          <a:endParaRPr lang="en-GB"/>
        </a:p>
      </dgm:t>
    </dgm:pt>
    <dgm:pt modelId="{FC5151EA-37DE-4C23-AC6D-40C5CBAA2DF5}" type="sibTrans" cxnId="{D193646F-DF08-4B92-9E1C-D87D7737C188}">
      <dgm:prSet/>
      <dgm:spPr/>
      <dgm:t>
        <a:bodyPr/>
        <a:lstStyle/>
        <a:p>
          <a:endParaRPr lang="en-GB"/>
        </a:p>
      </dgm:t>
    </dgm:pt>
    <dgm:pt modelId="{E385B44E-94B5-4D9B-AE29-380135FF73E3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Фокусируются на педагогических практиках</a:t>
          </a:r>
          <a:endParaRPr lang="en-GB" dirty="0"/>
        </a:p>
      </dgm:t>
    </dgm:pt>
    <dgm:pt modelId="{E67CC8B1-BF2E-4413-970D-4F170B89C9A8}" type="parTrans" cxnId="{53452D38-4144-44C3-A6C3-71E5E6D70D88}">
      <dgm:prSet/>
      <dgm:spPr/>
      <dgm:t>
        <a:bodyPr/>
        <a:lstStyle/>
        <a:p>
          <a:endParaRPr lang="en-GB"/>
        </a:p>
      </dgm:t>
    </dgm:pt>
    <dgm:pt modelId="{CF73B3F6-8C38-4CFD-BDDB-3705D19D6706}" type="sibTrans" cxnId="{53452D38-4144-44C3-A6C3-71E5E6D70D88}">
      <dgm:prSet/>
      <dgm:spPr/>
      <dgm:t>
        <a:bodyPr/>
        <a:lstStyle/>
        <a:p>
          <a:endParaRPr lang="en-GB"/>
        </a:p>
      </dgm:t>
    </dgm:pt>
    <dgm:pt modelId="{6F9756C5-74B7-4D4A-9C73-85C4D8253601}">
      <dgm:prSet phldrT="[Text]"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r>
            <a:rPr lang="ru-RU" dirty="0" smtClean="0"/>
            <a:t>Действуют в сотрудничестве</a:t>
          </a:r>
          <a:endParaRPr lang="en-GB" dirty="0"/>
        </a:p>
      </dgm:t>
    </dgm:pt>
    <dgm:pt modelId="{F4DF6C3A-4D46-4824-871A-D9A216B00960}" type="parTrans" cxnId="{3223E607-3EBB-41C0-BA30-563FFF64B278}">
      <dgm:prSet/>
      <dgm:spPr/>
      <dgm:t>
        <a:bodyPr/>
        <a:lstStyle/>
        <a:p>
          <a:endParaRPr lang="en-GB"/>
        </a:p>
      </dgm:t>
    </dgm:pt>
    <dgm:pt modelId="{102274DA-4B06-47EB-B8DE-24753BBCD5D7}" type="sibTrans" cxnId="{3223E607-3EBB-41C0-BA30-563FFF64B278}">
      <dgm:prSet/>
      <dgm:spPr/>
      <dgm:t>
        <a:bodyPr/>
        <a:lstStyle/>
        <a:p>
          <a:endParaRPr lang="en-GB"/>
        </a:p>
      </dgm:t>
    </dgm:pt>
    <dgm:pt modelId="{DF1946DD-7953-42D1-B5A5-EB36BEB30D71}" type="pres">
      <dgm:prSet presAssocID="{62B62621-F7F5-47FF-B69F-23E0CF8D4C2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4465D6-B119-460E-B1F9-3D69B6894CDB}" type="pres">
      <dgm:prSet presAssocID="{62B62621-F7F5-47FF-B69F-23E0CF8D4C21}" presName="radial" presStyleCnt="0">
        <dgm:presLayoutVars>
          <dgm:animLvl val="ctr"/>
        </dgm:presLayoutVars>
      </dgm:prSet>
      <dgm:spPr/>
    </dgm:pt>
    <dgm:pt modelId="{5539E707-AA30-434F-BD9F-5E89B033C0FE}" type="pres">
      <dgm:prSet presAssocID="{48C54E8C-CE68-4469-9989-1EC1129AC40B}" presName="centerShape" presStyleLbl="vennNode1" presStyleIdx="0" presStyleCnt="8" custLinFactNeighborX="-1192" custLinFactNeighborY="195"/>
      <dgm:spPr/>
      <dgm:t>
        <a:bodyPr/>
        <a:lstStyle/>
        <a:p>
          <a:endParaRPr lang="en-GB"/>
        </a:p>
      </dgm:t>
    </dgm:pt>
    <dgm:pt modelId="{186FAB92-0D64-4278-AA3D-15A8A0EE17F7}" type="pres">
      <dgm:prSet presAssocID="{0851AF2C-AA63-4922-A377-D29A80D8F1EB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602D99-E000-4D5D-B7F1-CBEAAA1D656D}" type="pres">
      <dgm:prSet presAssocID="{8C705578-A615-4420-8B2B-266285918770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567293-524E-4717-B048-6AD0D30D41BB}" type="pres">
      <dgm:prSet presAssocID="{E385B44E-94B5-4D9B-AE29-380135FF73E3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BC9DA6-EB55-4793-B7B8-7E57BB486A98}" type="pres">
      <dgm:prSet presAssocID="{6F9756C5-74B7-4D4A-9C73-85C4D8253601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BFAF16-B148-4DA2-9303-028D4498BBA7}" type="pres">
      <dgm:prSet presAssocID="{E54DA3A1-C79F-4FA7-A890-883FE46289D3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5FAE3A-F83D-4B1A-B9DC-26C08F1DCCB9}" type="pres">
      <dgm:prSet presAssocID="{51E6BE64-C622-4774-963E-326EDDEAF686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5252D6-07ED-4E09-984F-8E1B6DF9EF96}" type="pres">
      <dgm:prSet presAssocID="{9FEEEC6A-CD9F-424D-9D2E-09ECDB770446}" presName="node" presStyleLbl="vennNode1" presStyleIdx="7" presStyleCnt="8" custScaleX="114167" custScaleY="117847" custRadScaleRad="104629" custRadScaleInc="4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07A6D4B-70B1-4EC7-9C90-BF2B9FD8972E}" type="presOf" srcId="{E54DA3A1-C79F-4FA7-A890-883FE46289D3}" destId="{4EBFAF16-B148-4DA2-9303-028D4498BBA7}" srcOrd="0" destOrd="0" presId="urn:microsoft.com/office/officeart/2005/8/layout/radial3"/>
    <dgm:cxn modelId="{FABD781D-EC95-47C3-B774-869B67F6BA10}" type="presOf" srcId="{0851AF2C-AA63-4922-A377-D29A80D8F1EB}" destId="{186FAB92-0D64-4278-AA3D-15A8A0EE17F7}" srcOrd="0" destOrd="0" presId="urn:microsoft.com/office/officeart/2005/8/layout/radial3"/>
    <dgm:cxn modelId="{53452D38-4144-44C3-A6C3-71E5E6D70D88}" srcId="{48C54E8C-CE68-4469-9989-1EC1129AC40B}" destId="{E385B44E-94B5-4D9B-AE29-380135FF73E3}" srcOrd="2" destOrd="0" parTransId="{E67CC8B1-BF2E-4413-970D-4F170B89C9A8}" sibTransId="{CF73B3F6-8C38-4CFD-BDDB-3705D19D6706}"/>
    <dgm:cxn modelId="{037D4B1C-9223-4E12-94DE-B6A799868D5F}" type="presOf" srcId="{E385B44E-94B5-4D9B-AE29-380135FF73E3}" destId="{CB567293-524E-4717-B048-6AD0D30D41BB}" srcOrd="0" destOrd="0" presId="urn:microsoft.com/office/officeart/2005/8/layout/radial3"/>
    <dgm:cxn modelId="{A6D6B7FB-CFB1-4E51-B4AE-E7FA4AE2019C}" type="presOf" srcId="{62B62621-F7F5-47FF-B69F-23E0CF8D4C21}" destId="{DF1946DD-7953-42D1-B5A5-EB36BEB30D71}" srcOrd="0" destOrd="0" presId="urn:microsoft.com/office/officeart/2005/8/layout/radial3"/>
    <dgm:cxn modelId="{02EB223F-5752-4256-A1FC-FAE02E3FCA78}" srcId="{48C54E8C-CE68-4469-9989-1EC1129AC40B}" destId="{51E6BE64-C622-4774-963E-326EDDEAF686}" srcOrd="5" destOrd="0" parTransId="{7F4721A7-A8C0-43DA-AE92-7CA85BFCB33A}" sibTransId="{04DBF298-E8BB-48BC-8ECB-470CF9190792}"/>
    <dgm:cxn modelId="{3223E607-3EBB-41C0-BA30-563FFF64B278}" srcId="{48C54E8C-CE68-4469-9989-1EC1129AC40B}" destId="{6F9756C5-74B7-4D4A-9C73-85C4D8253601}" srcOrd="3" destOrd="0" parTransId="{F4DF6C3A-4D46-4824-871A-D9A216B00960}" sibTransId="{102274DA-4B06-47EB-B8DE-24753BBCD5D7}"/>
    <dgm:cxn modelId="{9D344BE9-4016-4FDC-BF4E-7B3C7D562A0C}" srcId="{48C54E8C-CE68-4469-9989-1EC1129AC40B}" destId="{9FEEEC6A-CD9F-424D-9D2E-09ECDB770446}" srcOrd="6" destOrd="0" parTransId="{936F9DB1-18C8-4700-91F7-A8BDC6C8F19E}" sibTransId="{79403923-1825-4871-813D-41CBC9AEA0CE}"/>
    <dgm:cxn modelId="{61DC193C-67C1-4A82-A96F-088395438F9C}" type="presOf" srcId="{9FEEEC6A-CD9F-424D-9D2E-09ECDB770446}" destId="{6C5252D6-07ED-4E09-984F-8E1B6DF9EF96}" srcOrd="0" destOrd="0" presId="urn:microsoft.com/office/officeart/2005/8/layout/radial3"/>
    <dgm:cxn modelId="{A9C96A8F-F1B1-4C06-BB58-23FA2D49BC29}" srcId="{48C54E8C-CE68-4469-9989-1EC1129AC40B}" destId="{0851AF2C-AA63-4922-A377-D29A80D8F1EB}" srcOrd="0" destOrd="0" parTransId="{91D7315D-A207-4E49-8AF8-8D3D89BB0BDE}" sibTransId="{43963201-510A-4EB0-A270-9473F1E16300}"/>
    <dgm:cxn modelId="{D193646F-DF08-4B92-9E1C-D87D7737C188}" srcId="{48C54E8C-CE68-4469-9989-1EC1129AC40B}" destId="{8C705578-A615-4420-8B2B-266285918770}" srcOrd="1" destOrd="0" parTransId="{7736AA28-8725-4693-ACC3-CDA79C0FC780}" sibTransId="{FC5151EA-37DE-4C23-AC6D-40C5CBAA2DF5}"/>
    <dgm:cxn modelId="{087C9821-F714-43B7-B67F-9A21DBBEA67C}" type="presOf" srcId="{8C705578-A615-4420-8B2B-266285918770}" destId="{97602D99-E000-4D5D-B7F1-CBEAAA1D656D}" srcOrd="0" destOrd="0" presId="urn:microsoft.com/office/officeart/2005/8/layout/radial3"/>
    <dgm:cxn modelId="{3082D0BA-6300-44CA-B464-1CD527B838D2}" type="presOf" srcId="{48C54E8C-CE68-4469-9989-1EC1129AC40B}" destId="{5539E707-AA30-434F-BD9F-5E89B033C0FE}" srcOrd="0" destOrd="0" presId="urn:microsoft.com/office/officeart/2005/8/layout/radial3"/>
    <dgm:cxn modelId="{C1D183E8-A3C8-4D5A-B89C-8D175091CCDD}" srcId="{62B62621-F7F5-47FF-B69F-23E0CF8D4C21}" destId="{48C54E8C-CE68-4469-9989-1EC1129AC40B}" srcOrd="0" destOrd="0" parTransId="{F0311D2D-AF2D-4961-A0C3-2BA7E86DE796}" sibTransId="{E3F1B1AE-173E-49B3-AB05-1FF47F24D763}"/>
    <dgm:cxn modelId="{FF5EA40A-0839-4284-B53C-8ACC41B60B96}" type="presOf" srcId="{51E6BE64-C622-4774-963E-326EDDEAF686}" destId="{895FAE3A-F83D-4B1A-B9DC-26C08F1DCCB9}" srcOrd="0" destOrd="0" presId="urn:microsoft.com/office/officeart/2005/8/layout/radial3"/>
    <dgm:cxn modelId="{970887C5-CA85-4E0E-9685-A69C7EAC1C78}" type="presOf" srcId="{6F9756C5-74B7-4D4A-9C73-85C4D8253601}" destId="{1CBC9DA6-EB55-4793-B7B8-7E57BB486A98}" srcOrd="0" destOrd="0" presId="urn:microsoft.com/office/officeart/2005/8/layout/radial3"/>
    <dgm:cxn modelId="{9BC1F433-9623-41B5-ACCE-7C5A809F99C3}" srcId="{48C54E8C-CE68-4469-9989-1EC1129AC40B}" destId="{E54DA3A1-C79F-4FA7-A890-883FE46289D3}" srcOrd="4" destOrd="0" parTransId="{7563F4B7-7966-4E21-A8B2-02CA7011B943}" sibTransId="{EE829014-9E76-43B6-87A7-ADFB46665AC4}"/>
    <dgm:cxn modelId="{86E23939-4F29-4DD8-86B8-15B603216121}" type="presParOf" srcId="{DF1946DD-7953-42D1-B5A5-EB36BEB30D71}" destId="{7A4465D6-B119-460E-B1F9-3D69B6894CDB}" srcOrd="0" destOrd="0" presId="urn:microsoft.com/office/officeart/2005/8/layout/radial3"/>
    <dgm:cxn modelId="{7E87726C-5C1A-4B2B-ACD1-B0E6A968D967}" type="presParOf" srcId="{7A4465D6-B119-460E-B1F9-3D69B6894CDB}" destId="{5539E707-AA30-434F-BD9F-5E89B033C0FE}" srcOrd="0" destOrd="0" presId="urn:microsoft.com/office/officeart/2005/8/layout/radial3"/>
    <dgm:cxn modelId="{D6F975FC-959E-4625-8313-5B9876011312}" type="presParOf" srcId="{7A4465D6-B119-460E-B1F9-3D69B6894CDB}" destId="{186FAB92-0D64-4278-AA3D-15A8A0EE17F7}" srcOrd="1" destOrd="0" presId="urn:microsoft.com/office/officeart/2005/8/layout/radial3"/>
    <dgm:cxn modelId="{BC10C6F5-19C5-4C36-BE8A-A4EAF83CB1FE}" type="presParOf" srcId="{7A4465D6-B119-460E-B1F9-3D69B6894CDB}" destId="{97602D99-E000-4D5D-B7F1-CBEAAA1D656D}" srcOrd="2" destOrd="0" presId="urn:microsoft.com/office/officeart/2005/8/layout/radial3"/>
    <dgm:cxn modelId="{4F97CCE0-357D-4EE8-B91A-92C6BFCC708A}" type="presParOf" srcId="{7A4465D6-B119-460E-B1F9-3D69B6894CDB}" destId="{CB567293-524E-4717-B048-6AD0D30D41BB}" srcOrd="3" destOrd="0" presId="urn:microsoft.com/office/officeart/2005/8/layout/radial3"/>
    <dgm:cxn modelId="{69629D30-D173-4320-BA0D-235CE747D54D}" type="presParOf" srcId="{7A4465D6-B119-460E-B1F9-3D69B6894CDB}" destId="{1CBC9DA6-EB55-4793-B7B8-7E57BB486A98}" srcOrd="4" destOrd="0" presId="urn:microsoft.com/office/officeart/2005/8/layout/radial3"/>
    <dgm:cxn modelId="{DAE4413B-49E9-4C5D-80AE-8A33155567D6}" type="presParOf" srcId="{7A4465D6-B119-460E-B1F9-3D69B6894CDB}" destId="{4EBFAF16-B148-4DA2-9303-028D4498BBA7}" srcOrd="5" destOrd="0" presId="urn:microsoft.com/office/officeart/2005/8/layout/radial3"/>
    <dgm:cxn modelId="{3EDBF424-47A4-4A53-9F4B-A71D502F4268}" type="presParOf" srcId="{7A4465D6-B119-460E-B1F9-3D69B6894CDB}" destId="{895FAE3A-F83D-4B1A-B9DC-26C08F1DCCB9}" srcOrd="6" destOrd="0" presId="urn:microsoft.com/office/officeart/2005/8/layout/radial3"/>
    <dgm:cxn modelId="{79A15F70-767E-438F-B852-4447629A26AA}" type="presParOf" srcId="{7A4465D6-B119-460E-B1F9-3D69B6894CDB}" destId="{6C5252D6-07ED-4E09-984F-8E1B6DF9EF9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B0182-0FB5-4B3F-9A7A-E540F4B63CD9}">
      <dsp:nvSpPr>
        <dsp:cNvPr id="0" name=""/>
        <dsp:cNvSpPr/>
      </dsp:nvSpPr>
      <dsp:spPr>
        <a:xfrm>
          <a:off x="3536552" y="2968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1.</a:t>
          </a:r>
          <a:r>
            <a:rPr lang="ru-RU" sz="1000" kern="1200" dirty="0" smtClean="0"/>
            <a:t> Сформировать группу</a:t>
          </a:r>
          <a:endParaRPr lang="en-GB" sz="1000" kern="1200" dirty="0"/>
        </a:p>
      </dsp:txBody>
      <dsp:txXfrm>
        <a:off x="3571436" y="37852"/>
        <a:ext cx="1029606" cy="644825"/>
      </dsp:txXfrm>
    </dsp:sp>
    <dsp:sp modelId="{5D301E97-9646-4CBA-B244-DE8F3AEFA530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2732061" y="121575"/>
              </a:moveTo>
              <a:arcTo wR="2038589" hR="2038589" stAng="17393242" swAng="7713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E4847-0B04-4B21-B1DA-02A8E545D9AE}">
      <dsp:nvSpPr>
        <dsp:cNvPr id="0" name=""/>
        <dsp:cNvSpPr/>
      </dsp:nvSpPr>
      <dsp:spPr>
        <a:xfrm>
          <a:off x="5130386" y="770518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2. </a:t>
          </a:r>
          <a:r>
            <a:rPr lang="ru-RU" sz="1000" kern="1200" dirty="0" smtClean="0"/>
            <a:t>Определить проблему</a:t>
          </a:r>
          <a:endParaRPr lang="en-GB" sz="1000" kern="1200" dirty="0"/>
        </a:p>
      </dsp:txBody>
      <dsp:txXfrm>
        <a:off x="5165270" y="805402"/>
        <a:ext cx="1029606" cy="644825"/>
      </dsp:txXfrm>
    </dsp:sp>
    <dsp:sp modelId="{39101D75-F442-46CF-848A-E725C7CBF3D6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3943986" y="1313807"/>
              </a:moveTo>
              <a:arcTo wR="2038589" hR="2038589" stAng="20350440" swAng="10638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75D3B-4B43-4202-B66B-500C24D1626C}">
      <dsp:nvSpPr>
        <dsp:cNvPr id="0" name=""/>
        <dsp:cNvSpPr/>
      </dsp:nvSpPr>
      <dsp:spPr>
        <a:xfrm>
          <a:off x="5524030" y="2495187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3. </a:t>
          </a:r>
          <a:r>
            <a:rPr lang="ru-RU" sz="1000" kern="1200" dirty="0" smtClean="0"/>
            <a:t>Составить план действий</a:t>
          </a:r>
          <a:endParaRPr lang="en-GB" sz="1000" kern="1200" dirty="0"/>
        </a:p>
      </dsp:txBody>
      <dsp:txXfrm>
        <a:off x="5558914" y="2530071"/>
        <a:ext cx="1029606" cy="644825"/>
      </dsp:txXfrm>
    </dsp:sp>
    <dsp:sp modelId="{92CA5AF1-4EE1-4636-8636-8AEC4E867963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3838118" y="2996473"/>
              </a:moveTo>
              <a:arcTo wR="2038589" hR="2038589" stAng="1681574" swAng="8348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DA736-65F1-4409-B814-820B0E4CBC25}">
      <dsp:nvSpPr>
        <dsp:cNvPr id="0" name=""/>
        <dsp:cNvSpPr/>
      </dsp:nvSpPr>
      <dsp:spPr>
        <a:xfrm>
          <a:off x="4421063" y="3878263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4. </a:t>
          </a:r>
          <a:r>
            <a:rPr lang="ru-RU" sz="1000" kern="1200" dirty="0" smtClean="0"/>
            <a:t> Инновации и изменения</a:t>
          </a:r>
          <a:endParaRPr lang="en-GB" sz="1000" kern="1200" dirty="0"/>
        </a:p>
      </dsp:txBody>
      <dsp:txXfrm>
        <a:off x="4455947" y="3913147"/>
        <a:ext cx="1029606" cy="644825"/>
      </dsp:txXfrm>
    </dsp:sp>
    <dsp:sp modelId="{75482582-7EC9-4DD6-AE19-14F8DF710030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2240675" y="4067137"/>
              </a:moveTo>
              <a:arcTo wR="2038589" hR="2038589" stAng="5058655" swAng="6826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0CDA1-207E-4E9B-8A84-96125065F9E7}">
      <dsp:nvSpPr>
        <dsp:cNvPr id="0" name=""/>
        <dsp:cNvSpPr/>
      </dsp:nvSpPr>
      <dsp:spPr>
        <a:xfrm>
          <a:off x="2652042" y="3878263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5. </a:t>
          </a:r>
          <a:r>
            <a:rPr lang="ru-RU" sz="1000" kern="1200" dirty="0" smtClean="0"/>
            <a:t>Обсуждение и выводы</a:t>
          </a:r>
          <a:endParaRPr lang="en-GB" sz="1000" kern="1200" dirty="0"/>
        </a:p>
      </dsp:txBody>
      <dsp:txXfrm>
        <a:off x="2686926" y="3913147"/>
        <a:ext cx="1029606" cy="644825"/>
      </dsp:txXfrm>
    </dsp:sp>
    <dsp:sp modelId="{641255DA-7607-4F8C-B082-25A659A00C31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522218" y="3401111"/>
              </a:moveTo>
              <a:arcTo wR="2038589" hR="2038589" stAng="8283540" swAng="8348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1F482-BAB0-4498-BB4D-8B4C62176D3D}">
      <dsp:nvSpPr>
        <dsp:cNvPr id="0" name=""/>
        <dsp:cNvSpPr/>
      </dsp:nvSpPr>
      <dsp:spPr>
        <a:xfrm>
          <a:off x="1549075" y="2495187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6. </a:t>
          </a:r>
          <a:r>
            <a:rPr lang="ru-RU" sz="1000" kern="1200" dirty="0" smtClean="0"/>
            <a:t>Рефлексия</a:t>
          </a:r>
          <a:endParaRPr lang="en-GB" sz="1000" kern="1200" dirty="0"/>
        </a:p>
      </dsp:txBody>
      <dsp:txXfrm>
        <a:off x="1583959" y="2530071"/>
        <a:ext cx="1029606" cy="644825"/>
      </dsp:txXfrm>
    </dsp:sp>
    <dsp:sp modelId="{CA2D036F-8CFA-4950-9319-4072DF7F8EEC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2974" y="1928513"/>
              </a:moveTo>
              <a:arcTo wR="2038589" hR="2038589" stAng="10985716" swAng="10638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9115A-5095-40C8-A4D6-80F6C66FA334}">
      <dsp:nvSpPr>
        <dsp:cNvPr id="0" name=""/>
        <dsp:cNvSpPr/>
      </dsp:nvSpPr>
      <dsp:spPr>
        <a:xfrm>
          <a:off x="1942719" y="770518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7. </a:t>
          </a:r>
          <a:r>
            <a:rPr lang="ru-RU" sz="1000" kern="1200" dirty="0" smtClean="0"/>
            <a:t>Поделиться результатами с другими</a:t>
          </a:r>
          <a:endParaRPr lang="en-GB" sz="1000" kern="1200" dirty="0"/>
        </a:p>
      </dsp:txBody>
      <dsp:txXfrm>
        <a:off x="1977603" y="805402"/>
        <a:ext cx="1029606" cy="644825"/>
      </dsp:txXfrm>
    </dsp:sp>
    <dsp:sp modelId="{3E18918D-48DB-4338-A3F6-79BBE8A3DAC5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935943" y="323941"/>
              </a:moveTo>
              <a:arcTo wR="2038589" hR="2038589" stAng="14235359" swAng="7713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B0182-0FB5-4B3F-9A7A-E540F4B63CD9}">
      <dsp:nvSpPr>
        <dsp:cNvPr id="0" name=""/>
        <dsp:cNvSpPr/>
      </dsp:nvSpPr>
      <dsp:spPr>
        <a:xfrm>
          <a:off x="3536552" y="2968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1.</a:t>
          </a:r>
          <a:r>
            <a:rPr lang="ru-RU" sz="1000" kern="1200" dirty="0" smtClean="0"/>
            <a:t> Сформировать группу</a:t>
          </a:r>
          <a:endParaRPr lang="en-GB" sz="1000" kern="1200" dirty="0"/>
        </a:p>
      </dsp:txBody>
      <dsp:txXfrm>
        <a:off x="3571436" y="37852"/>
        <a:ext cx="1029606" cy="644825"/>
      </dsp:txXfrm>
    </dsp:sp>
    <dsp:sp modelId="{5D301E97-9646-4CBA-B244-DE8F3AEFA530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2732061" y="121575"/>
              </a:moveTo>
              <a:arcTo wR="2038589" hR="2038589" stAng="17393242" swAng="7713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5E4847-0B04-4B21-B1DA-02A8E545D9AE}">
      <dsp:nvSpPr>
        <dsp:cNvPr id="0" name=""/>
        <dsp:cNvSpPr/>
      </dsp:nvSpPr>
      <dsp:spPr>
        <a:xfrm>
          <a:off x="5130386" y="770518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2. </a:t>
          </a:r>
          <a:r>
            <a:rPr lang="ru-RU" sz="1000" kern="1200" dirty="0" smtClean="0"/>
            <a:t>Определить проблему</a:t>
          </a:r>
          <a:endParaRPr lang="en-GB" sz="1000" kern="1200" dirty="0"/>
        </a:p>
      </dsp:txBody>
      <dsp:txXfrm>
        <a:off x="5165270" y="805402"/>
        <a:ext cx="1029606" cy="644825"/>
      </dsp:txXfrm>
    </dsp:sp>
    <dsp:sp modelId="{39101D75-F442-46CF-848A-E725C7CBF3D6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3943986" y="1313807"/>
              </a:moveTo>
              <a:arcTo wR="2038589" hR="2038589" stAng="20350440" swAng="10638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75D3B-4B43-4202-B66B-500C24D1626C}">
      <dsp:nvSpPr>
        <dsp:cNvPr id="0" name=""/>
        <dsp:cNvSpPr/>
      </dsp:nvSpPr>
      <dsp:spPr>
        <a:xfrm>
          <a:off x="5524030" y="2495187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3. </a:t>
          </a:r>
          <a:r>
            <a:rPr lang="ru-RU" sz="1000" kern="1200" dirty="0" smtClean="0"/>
            <a:t>Составить план действий</a:t>
          </a:r>
          <a:endParaRPr lang="en-GB" sz="1000" kern="1200" dirty="0"/>
        </a:p>
      </dsp:txBody>
      <dsp:txXfrm>
        <a:off x="5558914" y="2530071"/>
        <a:ext cx="1029606" cy="644825"/>
      </dsp:txXfrm>
    </dsp:sp>
    <dsp:sp modelId="{92CA5AF1-4EE1-4636-8636-8AEC4E867963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3838118" y="2996473"/>
              </a:moveTo>
              <a:arcTo wR="2038589" hR="2038589" stAng="1681574" swAng="8348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DA736-65F1-4409-B814-820B0E4CBC25}">
      <dsp:nvSpPr>
        <dsp:cNvPr id="0" name=""/>
        <dsp:cNvSpPr/>
      </dsp:nvSpPr>
      <dsp:spPr>
        <a:xfrm>
          <a:off x="4421063" y="3878263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4. </a:t>
          </a:r>
          <a:r>
            <a:rPr lang="ru-RU" sz="1000" kern="1200" dirty="0" smtClean="0"/>
            <a:t> Инновации и изменения</a:t>
          </a:r>
          <a:endParaRPr lang="en-GB" sz="1000" kern="1200" dirty="0"/>
        </a:p>
      </dsp:txBody>
      <dsp:txXfrm>
        <a:off x="4455947" y="3913147"/>
        <a:ext cx="1029606" cy="644825"/>
      </dsp:txXfrm>
    </dsp:sp>
    <dsp:sp modelId="{75482582-7EC9-4DD6-AE19-14F8DF710030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2240675" y="4067137"/>
              </a:moveTo>
              <a:arcTo wR="2038589" hR="2038589" stAng="5058655" swAng="6826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0CDA1-207E-4E9B-8A84-96125065F9E7}">
      <dsp:nvSpPr>
        <dsp:cNvPr id="0" name=""/>
        <dsp:cNvSpPr/>
      </dsp:nvSpPr>
      <dsp:spPr>
        <a:xfrm>
          <a:off x="2652042" y="3878263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5. </a:t>
          </a:r>
          <a:r>
            <a:rPr lang="ru-RU" sz="1000" kern="1200" dirty="0" smtClean="0"/>
            <a:t>Обсуждение и выводы</a:t>
          </a:r>
          <a:endParaRPr lang="en-GB" sz="1000" kern="1200" dirty="0"/>
        </a:p>
      </dsp:txBody>
      <dsp:txXfrm>
        <a:off x="2686926" y="3913147"/>
        <a:ext cx="1029606" cy="644825"/>
      </dsp:txXfrm>
    </dsp:sp>
    <dsp:sp modelId="{641255DA-7607-4F8C-B082-25A659A00C31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522218" y="3401111"/>
              </a:moveTo>
              <a:arcTo wR="2038589" hR="2038589" stAng="8283540" swAng="8348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1F482-BAB0-4498-BB4D-8B4C62176D3D}">
      <dsp:nvSpPr>
        <dsp:cNvPr id="0" name=""/>
        <dsp:cNvSpPr/>
      </dsp:nvSpPr>
      <dsp:spPr>
        <a:xfrm>
          <a:off x="1549075" y="2495187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6. </a:t>
          </a:r>
          <a:r>
            <a:rPr lang="ru-RU" sz="1000" kern="1200" dirty="0" smtClean="0"/>
            <a:t>Рефлексия</a:t>
          </a:r>
          <a:endParaRPr lang="en-GB" sz="1000" kern="1200" dirty="0"/>
        </a:p>
      </dsp:txBody>
      <dsp:txXfrm>
        <a:off x="1583959" y="2530071"/>
        <a:ext cx="1029606" cy="644825"/>
      </dsp:txXfrm>
    </dsp:sp>
    <dsp:sp modelId="{CA2D036F-8CFA-4950-9319-4072DF7F8EEC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2974" y="1928513"/>
              </a:moveTo>
              <a:arcTo wR="2038589" hR="2038589" stAng="10985716" swAng="10638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9115A-5095-40C8-A4D6-80F6C66FA334}">
      <dsp:nvSpPr>
        <dsp:cNvPr id="0" name=""/>
        <dsp:cNvSpPr/>
      </dsp:nvSpPr>
      <dsp:spPr>
        <a:xfrm>
          <a:off x="1942719" y="770518"/>
          <a:ext cx="1099374" cy="7145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7. </a:t>
          </a:r>
          <a:r>
            <a:rPr lang="ru-RU" sz="1000" kern="1200" dirty="0" smtClean="0"/>
            <a:t>Поделиться результатами с другими</a:t>
          </a:r>
          <a:endParaRPr lang="en-GB" sz="1000" kern="1200" dirty="0"/>
        </a:p>
      </dsp:txBody>
      <dsp:txXfrm>
        <a:off x="1977603" y="805402"/>
        <a:ext cx="1029606" cy="644825"/>
      </dsp:txXfrm>
    </dsp:sp>
    <dsp:sp modelId="{3E18918D-48DB-4338-A3F6-79BBE8A3DAC5}">
      <dsp:nvSpPr>
        <dsp:cNvPr id="0" name=""/>
        <dsp:cNvSpPr/>
      </dsp:nvSpPr>
      <dsp:spPr>
        <a:xfrm>
          <a:off x="2047650" y="360265"/>
          <a:ext cx="4077178" cy="4077178"/>
        </a:xfrm>
        <a:custGeom>
          <a:avLst/>
          <a:gdLst/>
          <a:ahLst/>
          <a:cxnLst/>
          <a:rect l="0" t="0" r="0" b="0"/>
          <a:pathLst>
            <a:path>
              <a:moveTo>
                <a:pt x="935943" y="323941"/>
              </a:moveTo>
              <a:arcTo wR="2038589" hR="2038589" stAng="14235359" swAng="7713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B9BE5-3BE3-4A92-8333-E0746C3EA7FE}">
      <dsp:nvSpPr>
        <dsp:cNvPr id="0" name=""/>
        <dsp:cNvSpPr/>
      </dsp:nvSpPr>
      <dsp:spPr>
        <a:xfrm>
          <a:off x="0" y="1810627"/>
          <a:ext cx="3788147" cy="21485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Что</a:t>
          </a:r>
          <a:r>
            <a:rPr lang="en-GB" sz="3200" kern="1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 </a:t>
          </a:r>
          <a:r>
            <a:rPr lang="ru-RU" sz="2800" kern="1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нужно ученикам</a:t>
          </a:r>
          <a:r>
            <a:rPr lang="en-GB" sz="2300" kern="1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?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Отражено ли это в презентации</a:t>
          </a:r>
          <a:r>
            <a:rPr lang="en-GB" sz="2300" kern="1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?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Вы хотели бы предложить новую инициативу</a:t>
          </a:r>
          <a:r>
            <a:rPr lang="en-GB" sz="2300" kern="1200" dirty="0" smtClean="0">
              <a:effectLst/>
              <a:latin typeface="Times New Roman" pitchFamily="18" charset="0"/>
              <a:ea typeface="Tahoma" pitchFamily="34" charset="0"/>
              <a:cs typeface="Times New Roman" pitchFamily="18" charset="0"/>
            </a:rPr>
            <a:t>?</a:t>
          </a:r>
          <a:endParaRPr lang="en-GB" sz="2300" kern="1200" dirty="0">
            <a:effectLst/>
            <a:latin typeface="Times New Roman" pitchFamily="18" charset="0"/>
            <a:ea typeface="Tahoma" pitchFamily="34" charset="0"/>
            <a:cs typeface="Times New Roman" pitchFamily="18" charset="0"/>
          </a:endParaRPr>
        </a:p>
      </dsp:txBody>
      <dsp:txXfrm>
        <a:off x="62928" y="1873555"/>
        <a:ext cx="3662291" cy="2022653"/>
      </dsp:txXfrm>
    </dsp:sp>
    <dsp:sp modelId="{756B897B-FBA3-46A2-BF6A-0E3768990BF7}">
      <dsp:nvSpPr>
        <dsp:cNvPr id="0" name=""/>
        <dsp:cNvSpPr/>
      </dsp:nvSpPr>
      <dsp:spPr>
        <a:xfrm rot="18534505">
          <a:off x="3497657" y="2257879"/>
          <a:ext cx="1562097" cy="38458"/>
        </a:xfrm>
        <a:custGeom>
          <a:avLst/>
          <a:gdLst/>
          <a:ahLst/>
          <a:cxnLst/>
          <a:rect l="0" t="0" r="0" b="0"/>
          <a:pathLst>
            <a:path>
              <a:moveTo>
                <a:pt x="0" y="19229"/>
              </a:moveTo>
              <a:lnTo>
                <a:pt x="1562097" y="19229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/>
        </a:p>
      </dsp:txBody>
      <dsp:txXfrm>
        <a:off x="4239653" y="2238055"/>
        <a:ext cx="78104" cy="78104"/>
      </dsp:txXfrm>
    </dsp:sp>
    <dsp:sp modelId="{4C5A5C71-A39A-4051-9204-BC0F9E321815}">
      <dsp:nvSpPr>
        <dsp:cNvPr id="0" name=""/>
        <dsp:cNvSpPr/>
      </dsp:nvSpPr>
      <dsp:spPr>
        <a:xfrm>
          <a:off x="4769265" y="582920"/>
          <a:ext cx="3928198" cy="2172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Кто из учеников будет вовлечен в процесс</a:t>
          </a: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Один / несколько классов</a:t>
          </a:r>
          <a:endParaRPr lang="en-GB" sz="2400" kern="1200" dirty="0" smtClean="0">
            <a:latin typeface="Times New Roman" pitchFamily="18" charset="0"/>
            <a:cs typeface="Times New Roman" pitchFamily="18" charset="0"/>
          </a:endParaRPr>
        </a:p>
        <a:p>
          <a:pPr marL="0"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Определенные категории учеников / вся школа</a:t>
          </a:r>
          <a:endParaRPr lang="en-GB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2905" y="646560"/>
        <a:ext cx="3800918" cy="2045547"/>
      </dsp:txXfrm>
    </dsp:sp>
    <dsp:sp modelId="{638AF6DC-54E6-4645-A953-8EAB9E4B9657}">
      <dsp:nvSpPr>
        <dsp:cNvPr id="0" name=""/>
        <dsp:cNvSpPr/>
      </dsp:nvSpPr>
      <dsp:spPr>
        <a:xfrm rot="2961085">
          <a:off x="3525642" y="3437017"/>
          <a:ext cx="1506128" cy="38458"/>
        </a:xfrm>
        <a:custGeom>
          <a:avLst/>
          <a:gdLst/>
          <a:ahLst/>
          <a:cxnLst/>
          <a:rect l="0" t="0" r="0" b="0"/>
          <a:pathLst>
            <a:path>
              <a:moveTo>
                <a:pt x="0" y="19229"/>
              </a:moveTo>
              <a:lnTo>
                <a:pt x="1506128" y="19229"/>
              </a:lnTo>
            </a:path>
          </a:pathLst>
        </a:cu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41053" y="3418593"/>
        <a:ext cx="75306" cy="75306"/>
      </dsp:txXfrm>
    </dsp:sp>
    <dsp:sp modelId="{95C33FE0-F873-4369-9CB1-4C58C87D6CFF}">
      <dsp:nvSpPr>
        <dsp:cNvPr id="0" name=""/>
        <dsp:cNvSpPr/>
      </dsp:nvSpPr>
      <dsp:spPr>
        <a:xfrm>
          <a:off x="4769265" y="2941196"/>
          <a:ext cx="3187244" cy="21728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Какими навыками и знаниями должны обладать ученики, чтобы включиться в процесс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Как другие учителя учат в этой сфере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Что говорят </a:t>
          </a:r>
          <a:r>
            <a:rPr lang="ru-RU" sz="16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исследователи</a:t>
          </a: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 данной педагогической практике</a:t>
          </a:r>
          <a:r>
            <a:rPr lang="en-GB" sz="1600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en-GB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2905" y="3004836"/>
        <a:ext cx="3059964" cy="2045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A8B6E-491C-4477-9803-65B542591367}">
      <dsp:nvSpPr>
        <dsp:cNvPr id="0" name=""/>
        <dsp:cNvSpPr/>
      </dsp:nvSpPr>
      <dsp:spPr>
        <a:xfrm rot="5400000">
          <a:off x="-178632" y="180318"/>
          <a:ext cx="1190885" cy="833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/>
        </a:p>
      </dsp:txBody>
      <dsp:txXfrm rot="-5400000">
        <a:off x="2" y="418495"/>
        <a:ext cx="833619" cy="357266"/>
      </dsp:txXfrm>
    </dsp:sp>
    <dsp:sp modelId="{F818FE71-3BDA-4107-B743-0E1E5464CB7A}">
      <dsp:nvSpPr>
        <dsp:cNvPr id="0" name=""/>
        <dsp:cNvSpPr/>
      </dsp:nvSpPr>
      <dsp:spPr>
        <a:xfrm rot="5400000">
          <a:off x="4144572" y="-3309266"/>
          <a:ext cx="774075" cy="7395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Эффективная школьная структура</a:t>
          </a:r>
          <a:endParaRPr lang="en-GB" sz="2300" kern="1200" dirty="0"/>
        </a:p>
      </dsp:txBody>
      <dsp:txXfrm rot="-5400000">
        <a:off x="833620" y="39473"/>
        <a:ext cx="7358193" cy="698501"/>
      </dsp:txXfrm>
    </dsp:sp>
    <dsp:sp modelId="{F786D6DC-8718-4875-8CCE-13A399AE6832}">
      <dsp:nvSpPr>
        <dsp:cNvPr id="0" name=""/>
        <dsp:cNvSpPr/>
      </dsp:nvSpPr>
      <dsp:spPr>
        <a:xfrm rot="5400000">
          <a:off x="-178632" y="1223682"/>
          <a:ext cx="1190885" cy="833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300" kern="1200" dirty="0"/>
        </a:p>
      </dsp:txBody>
      <dsp:txXfrm rot="-5400000">
        <a:off x="2" y="1461859"/>
        <a:ext cx="833619" cy="357266"/>
      </dsp:txXfrm>
    </dsp:sp>
    <dsp:sp modelId="{1C59BA1A-FDE1-484D-AE36-BA6C7AF85519}">
      <dsp:nvSpPr>
        <dsp:cNvPr id="0" name=""/>
        <dsp:cNvSpPr/>
      </dsp:nvSpPr>
      <dsp:spPr>
        <a:xfrm rot="5400000">
          <a:off x="4144572" y="-2265902"/>
          <a:ext cx="774075" cy="7395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Диагностика</a:t>
          </a:r>
          <a:endParaRPr lang="en-GB" sz="2300" kern="1200" dirty="0"/>
        </a:p>
      </dsp:txBody>
      <dsp:txXfrm rot="-5400000">
        <a:off x="833620" y="1082837"/>
        <a:ext cx="7358193" cy="698501"/>
      </dsp:txXfrm>
    </dsp:sp>
    <dsp:sp modelId="{0B30AA1E-2567-421A-8FA5-E0BA959774EF}">
      <dsp:nvSpPr>
        <dsp:cNvPr id="0" name=""/>
        <dsp:cNvSpPr/>
      </dsp:nvSpPr>
      <dsp:spPr>
        <a:xfrm rot="5400000">
          <a:off x="-178632" y="2267047"/>
          <a:ext cx="1190885" cy="833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 rot="-5400000">
        <a:off x="2" y="2505224"/>
        <a:ext cx="833619" cy="357266"/>
      </dsp:txXfrm>
    </dsp:sp>
    <dsp:sp modelId="{EC47A08C-AC68-4F03-ACC2-3E98CD016E4B}">
      <dsp:nvSpPr>
        <dsp:cNvPr id="0" name=""/>
        <dsp:cNvSpPr/>
      </dsp:nvSpPr>
      <dsp:spPr>
        <a:xfrm rot="5400000">
          <a:off x="4144572" y="-1222537"/>
          <a:ext cx="774075" cy="7395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Развитие</a:t>
          </a:r>
          <a:endParaRPr lang="en-GB" sz="2300" kern="1200" dirty="0"/>
        </a:p>
      </dsp:txBody>
      <dsp:txXfrm rot="-5400000">
        <a:off x="833620" y="2126202"/>
        <a:ext cx="7358193" cy="698501"/>
      </dsp:txXfrm>
    </dsp:sp>
    <dsp:sp modelId="{B76304E1-11B3-4C95-95F3-BB7741984758}">
      <dsp:nvSpPr>
        <dsp:cNvPr id="0" name=""/>
        <dsp:cNvSpPr/>
      </dsp:nvSpPr>
      <dsp:spPr>
        <a:xfrm rot="5400000">
          <a:off x="-178632" y="3310411"/>
          <a:ext cx="1190885" cy="8336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 dirty="0"/>
        </a:p>
      </dsp:txBody>
      <dsp:txXfrm rot="-5400000">
        <a:off x="2" y="3548588"/>
        <a:ext cx="833619" cy="357266"/>
      </dsp:txXfrm>
    </dsp:sp>
    <dsp:sp modelId="{47DFD4EF-DD02-4629-A81B-1D6479F38CB3}">
      <dsp:nvSpPr>
        <dsp:cNvPr id="0" name=""/>
        <dsp:cNvSpPr/>
      </dsp:nvSpPr>
      <dsp:spPr>
        <a:xfrm rot="5400000">
          <a:off x="4144572" y="-179173"/>
          <a:ext cx="774075" cy="73959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Мониторинг изменений</a:t>
          </a:r>
          <a:endParaRPr lang="en-GB" sz="2300" kern="1200" dirty="0"/>
        </a:p>
      </dsp:txBody>
      <dsp:txXfrm rot="-5400000">
        <a:off x="833620" y="3169566"/>
        <a:ext cx="7358193" cy="6985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9E707-AA30-434F-BD9F-5E89B033C0FE}">
      <dsp:nvSpPr>
        <dsp:cNvPr id="0" name=""/>
        <dsp:cNvSpPr/>
      </dsp:nvSpPr>
      <dsp:spPr>
        <a:xfrm>
          <a:off x="1282868" y="1389643"/>
          <a:ext cx="3303807" cy="3303807"/>
        </a:xfrm>
        <a:prstGeom prst="ellips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dk2">
              <a:alpha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Эффективные ПСО</a:t>
          </a:r>
          <a:endParaRPr lang="en-GB" sz="2600" kern="1200" dirty="0"/>
        </a:p>
      </dsp:txBody>
      <dsp:txXfrm>
        <a:off x="1766699" y="1873474"/>
        <a:ext cx="2336145" cy="2336145"/>
      </dsp:txXfrm>
    </dsp:sp>
    <dsp:sp modelId="{186FAB92-0D64-4278-AA3D-15A8A0EE17F7}">
      <dsp:nvSpPr>
        <dsp:cNvPr id="0" name=""/>
        <dsp:cNvSpPr/>
      </dsp:nvSpPr>
      <dsp:spPr>
        <a:xfrm>
          <a:off x="2160142" y="54446"/>
          <a:ext cx="1651903" cy="1651903"/>
        </a:xfrm>
        <a:prstGeom prst="ellips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dk2">
              <a:alpha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Фокусируются на нуждах учеников</a:t>
          </a:r>
          <a:endParaRPr lang="en-GB" sz="1200" kern="1200" dirty="0"/>
        </a:p>
      </dsp:txBody>
      <dsp:txXfrm>
        <a:off x="2402058" y="296362"/>
        <a:ext cx="1168071" cy="1168071"/>
      </dsp:txXfrm>
    </dsp:sp>
    <dsp:sp modelId="{97602D99-E000-4D5D-B7F1-CBEAAA1D656D}">
      <dsp:nvSpPr>
        <dsp:cNvPr id="0" name=""/>
        <dsp:cNvSpPr/>
      </dsp:nvSpPr>
      <dsp:spPr>
        <a:xfrm>
          <a:off x="3843231" y="864979"/>
          <a:ext cx="1651903" cy="1651903"/>
        </a:xfrm>
        <a:prstGeom prst="ellips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dk2">
              <a:alpha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Обращаются к объективным данным</a:t>
          </a:r>
          <a:endParaRPr lang="en-GB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dirty="0"/>
        </a:p>
      </dsp:txBody>
      <dsp:txXfrm>
        <a:off x="4085147" y="1106895"/>
        <a:ext cx="1168071" cy="1168071"/>
      </dsp:txXfrm>
    </dsp:sp>
    <dsp:sp modelId="{CB567293-524E-4717-B048-6AD0D30D41BB}">
      <dsp:nvSpPr>
        <dsp:cNvPr id="0" name=""/>
        <dsp:cNvSpPr/>
      </dsp:nvSpPr>
      <dsp:spPr>
        <a:xfrm>
          <a:off x="4258920" y="2686231"/>
          <a:ext cx="1651903" cy="1651903"/>
        </a:xfrm>
        <a:prstGeom prst="ellips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dk2">
              <a:alpha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Фокусируются на педагогических практиках</a:t>
          </a:r>
          <a:endParaRPr lang="en-GB" sz="1200" kern="1200" dirty="0"/>
        </a:p>
      </dsp:txBody>
      <dsp:txXfrm>
        <a:off x="4500836" y="2928147"/>
        <a:ext cx="1168071" cy="1168071"/>
      </dsp:txXfrm>
    </dsp:sp>
    <dsp:sp modelId="{1CBC9DA6-EB55-4793-B7B8-7E57BB486A98}">
      <dsp:nvSpPr>
        <dsp:cNvPr id="0" name=""/>
        <dsp:cNvSpPr/>
      </dsp:nvSpPr>
      <dsp:spPr>
        <a:xfrm>
          <a:off x="3094186" y="4146762"/>
          <a:ext cx="1651903" cy="1651903"/>
        </a:xfrm>
        <a:prstGeom prst="ellips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dk2">
              <a:alpha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Действуют в сотрудничестве</a:t>
          </a:r>
          <a:endParaRPr lang="en-GB" sz="1200" kern="1200" dirty="0"/>
        </a:p>
      </dsp:txBody>
      <dsp:txXfrm>
        <a:off x="3336102" y="4388678"/>
        <a:ext cx="1168071" cy="1168071"/>
      </dsp:txXfrm>
    </dsp:sp>
    <dsp:sp modelId="{4EBFAF16-B148-4DA2-9303-028D4498BBA7}">
      <dsp:nvSpPr>
        <dsp:cNvPr id="0" name=""/>
        <dsp:cNvSpPr/>
      </dsp:nvSpPr>
      <dsp:spPr>
        <a:xfrm>
          <a:off x="1226097" y="4146762"/>
          <a:ext cx="1651903" cy="1651903"/>
        </a:xfrm>
        <a:prstGeom prst="ellips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dk2">
              <a:alpha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Обращаются к исследованиям</a:t>
          </a:r>
          <a:endParaRPr lang="en-GB" sz="1200" kern="1200" dirty="0"/>
        </a:p>
      </dsp:txBody>
      <dsp:txXfrm>
        <a:off x="1468013" y="4388678"/>
        <a:ext cx="1168071" cy="1168071"/>
      </dsp:txXfrm>
    </dsp:sp>
    <dsp:sp modelId="{895FAE3A-F83D-4B1A-B9DC-26C08F1DCCB9}">
      <dsp:nvSpPr>
        <dsp:cNvPr id="0" name=""/>
        <dsp:cNvSpPr/>
      </dsp:nvSpPr>
      <dsp:spPr>
        <a:xfrm>
          <a:off x="61363" y="2686231"/>
          <a:ext cx="1651903" cy="1651903"/>
        </a:xfrm>
        <a:prstGeom prst="ellips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dk2">
              <a:alpha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Опираются на лидера</a:t>
          </a:r>
          <a:endParaRPr lang="en-GB" sz="1200" kern="1200" dirty="0"/>
        </a:p>
      </dsp:txBody>
      <dsp:txXfrm>
        <a:off x="303279" y="2928147"/>
        <a:ext cx="1168071" cy="1168071"/>
      </dsp:txXfrm>
    </dsp:sp>
    <dsp:sp modelId="{6C5252D6-07ED-4E09-984F-8E1B6DF9EF96}">
      <dsp:nvSpPr>
        <dsp:cNvPr id="0" name=""/>
        <dsp:cNvSpPr/>
      </dsp:nvSpPr>
      <dsp:spPr>
        <a:xfrm>
          <a:off x="288031" y="648071"/>
          <a:ext cx="1885929" cy="1946719"/>
        </a:xfrm>
        <a:prstGeom prst="ellipse">
          <a:avLst/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dk2">
              <a:alpha val="50000"/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Индивидуальная</a:t>
          </a:r>
          <a:r>
            <a:rPr lang="en-GB" sz="1200" kern="1200" dirty="0" smtClean="0"/>
            <a:t>/ </a:t>
          </a:r>
          <a:r>
            <a:rPr lang="ru-RU" sz="1200" kern="1200" dirty="0" smtClean="0"/>
            <a:t>коллективная ответственность</a:t>
          </a:r>
          <a:endParaRPr lang="en-GB" sz="1200" kern="1200" dirty="0"/>
        </a:p>
      </dsp:txBody>
      <dsp:txXfrm>
        <a:off x="564219" y="933161"/>
        <a:ext cx="1333553" cy="1376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4DB9F-C336-4ABA-8429-BAA7E2CB0E08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B33B9-BD97-46F8-9D17-D24C5973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3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6B403-C4D4-48A0-BEB9-039B078A3C25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>
                <a:latin typeface="Arial" pitchFamily="34" charset="0"/>
                <a:cs typeface="Arial" pitchFamily="34" charset="0"/>
              </a:rPr>
              <a:t>Stage = developments that occur within a cycle ie 7 stages</a:t>
            </a:r>
          </a:p>
          <a:p>
            <a:r>
              <a:rPr lang="en-GB" altLang="en-US" smtClean="0">
                <a:latin typeface="Arial" pitchFamily="34" charset="0"/>
                <a:cs typeface="Arial" pitchFamily="34" charset="0"/>
              </a:rPr>
              <a:t>In the DC model there are 3 phases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F4060AE-E4B8-4B3A-839F-2F127BFDB0D0}" type="slidenum">
              <a:rPr lang="en-US" altLang="en-US" smtClean="0"/>
              <a:pPr eaLnBrk="1" hangingPunct="1"/>
              <a:t>25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CL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5D3DB7-A2FC-4448-8E63-723236F89FB4}" type="slidenum">
              <a:rPr lang="en-US" altLang="en-US" smtClean="0"/>
              <a:pPr eaLnBrk="1" hangingPunct="1"/>
              <a:t>32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719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7719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26FC-8541-4318-8C8F-BAEB4025A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0614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27A5070-9DE7-4671-88C5-1F186C0BC7F6}" type="datetimeFigureOut">
              <a:rPr lang="en-GB" smtClean="0"/>
              <a:t>30/10/2013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59A4301-61DE-4C0E-8087-8CF8DB80E1F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Школьное лидерство:</a:t>
            </a:r>
            <a:br>
              <a:rPr lang="ru-RU" dirty="0" smtClean="0"/>
            </a:br>
            <a:r>
              <a:rPr lang="ru-RU" dirty="0" smtClean="0"/>
              <a:t>Мониторинг изменений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Альма</a:t>
            </a:r>
            <a:r>
              <a:rPr lang="ru-RU" dirty="0" smtClean="0"/>
              <a:t> Харрис</a:t>
            </a:r>
          </a:p>
          <a:p>
            <a:r>
              <a:rPr lang="ru-RU" dirty="0" smtClean="0"/>
              <a:t>Мишель Джонс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8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Трансакционное</a:t>
            </a:r>
            <a:r>
              <a:rPr lang="ru-RU" dirty="0" smtClean="0"/>
              <a:t> лидерство</a:t>
            </a:r>
            <a:br>
              <a:rPr lang="ru-RU" dirty="0" smtClean="0"/>
            </a:br>
            <a:r>
              <a:rPr lang="en-GB" sz="3600" dirty="0" smtClean="0"/>
              <a:t>Transactional 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49424"/>
            <a:ext cx="8712968" cy="4325112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effectLst/>
              </a:rPr>
              <a:t>Автократичное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:</a:t>
            </a:r>
            <a:r>
              <a:rPr lang="en-GB" dirty="0" smtClean="0">
                <a:effectLst/>
              </a:rPr>
              <a:t>  </a:t>
            </a:r>
            <a:r>
              <a:rPr lang="ru-RU" dirty="0" smtClean="0">
                <a:effectLst/>
              </a:rPr>
              <a:t>лидер принимает решения, команда практически не может на них повлиять. </a:t>
            </a:r>
          </a:p>
          <a:p>
            <a:r>
              <a:rPr lang="ru-RU" dirty="0" smtClean="0"/>
              <a:t>Лидер </a:t>
            </a:r>
            <a:r>
              <a:rPr lang="ru-RU" b="1" dirty="0" smtClean="0">
                <a:solidFill>
                  <a:srgbClr val="FF0000"/>
                </a:solidFill>
              </a:rPr>
              <a:t>ориентирован на решение задач</a:t>
            </a:r>
            <a:r>
              <a:rPr lang="ru-RU" dirty="0" smtClean="0"/>
              <a:t>. Он распределяет роли, составляет план, организует работу и контролирует ее исполнение</a:t>
            </a:r>
            <a:r>
              <a:rPr lang="en-GB" dirty="0" smtClean="0">
                <a:effectLst/>
              </a:rPr>
              <a:t>. </a:t>
            </a:r>
          </a:p>
          <a:p>
            <a:r>
              <a:rPr lang="ru-RU" dirty="0" smtClean="0"/>
              <a:t>Лидер ориентирован на </a:t>
            </a:r>
            <a:r>
              <a:rPr lang="ru-RU" b="1" dirty="0" smtClean="0">
                <a:solidFill>
                  <a:srgbClr val="FF0000"/>
                </a:solidFill>
              </a:rPr>
              <a:t>сохранение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статус-кво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3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Трансформационное лидерство</a:t>
            </a:r>
            <a:br>
              <a:rPr lang="ru-RU" dirty="0" smtClean="0"/>
            </a:br>
            <a:r>
              <a:rPr lang="en-GB" sz="3600" dirty="0" smtClean="0"/>
              <a:t>Transformational Leadership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Организационное</a:t>
            </a:r>
            <a:r>
              <a:rPr lang="en-GB" dirty="0" smtClean="0"/>
              <a:t>: </a:t>
            </a:r>
            <a:r>
              <a:rPr lang="ru-RU" dirty="0" smtClean="0">
                <a:effectLst/>
              </a:rPr>
              <a:t>лидер фокусируется на изменениях и развитии</a:t>
            </a:r>
            <a:r>
              <a:rPr lang="en-GB" dirty="0" smtClean="0">
                <a:effectLst/>
              </a:rPr>
              <a:t>.</a:t>
            </a:r>
          </a:p>
          <a:p>
            <a:r>
              <a:rPr lang="ru-RU" dirty="0" smtClean="0"/>
              <a:t>Лидер </a:t>
            </a:r>
            <a:r>
              <a:rPr lang="ru-RU" b="1" dirty="0" smtClean="0">
                <a:solidFill>
                  <a:srgbClr val="FF0000"/>
                </a:solidFill>
              </a:rPr>
              <a:t>вдохновляет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на достижение лучших результатов и многого ожидает от своей </a:t>
            </a:r>
            <a:r>
              <a:rPr lang="ru-RU" b="1" dirty="0" smtClean="0">
                <a:solidFill>
                  <a:srgbClr val="FF0000"/>
                </a:solidFill>
              </a:rPr>
              <a:t>команды</a:t>
            </a:r>
            <a:r>
              <a:rPr lang="en-GB" dirty="0" smtClean="0">
                <a:effectLst/>
              </a:rPr>
              <a:t>.</a:t>
            </a:r>
            <a:r>
              <a:rPr lang="ru-RU" dirty="0" smtClean="0">
                <a:effectLst/>
              </a:rPr>
              <a:t> Впрочем, так же требователен он и к самому себе.</a:t>
            </a:r>
            <a:endParaRPr lang="en-GB" dirty="0" smtClean="0">
              <a:effectLst/>
            </a:endParaRPr>
          </a:p>
          <a:p>
            <a:r>
              <a:rPr lang="ru-RU" dirty="0" smtClean="0"/>
              <a:t>Лидер стремится к </a:t>
            </a:r>
            <a:r>
              <a:rPr lang="ru-RU" b="1" dirty="0" smtClean="0">
                <a:solidFill>
                  <a:srgbClr val="FF0000"/>
                </a:solidFill>
              </a:rPr>
              <a:t>совершенствованию </a:t>
            </a:r>
            <a:r>
              <a:rPr lang="ru-RU" dirty="0" smtClean="0"/>
              <a:t>организационной культуры.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97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Методическое лидерство</a:t>
            </a:r>
            <a:br>
              <a:rPr lang="ru-RU" dirty="0" smtClean="0"/>
            </a:br>
            <a:r>
              <a:rPr lang="en-GB" sz="3600" dirty="0" smtClean="0"/>
              <a:t>Instructional Leadership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Педагогическое</a:t>
            </a:r>
            <a:r>
              <a:rPr lang="en-GB" b="1" dirty="0" smtClean="0">
                <a:solidFill>
                  <a:srgbClr val="FF0000"/>
                </a:solidFill>
              </a:rPr>
              <a:t>: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директор обеспечивает улучшение образовательных результатов, ставя в качестве главных приоритетов школы совершенствование практик преподавания и обучения.  </a:t>
            </a:r>
            <a:endParaRPr lang="en-GB" dirty="0" smtClean="0"/>
          </a:p>
          <a:p>
            <a:r>
              <a:rPr lang="ru-RU" dirty="0" smtClean="0"/>
              <a:t>Лидер позиционирует себя как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главный обучающийся»</a:t>
            </a:r>
            <a:r>
              <a:rPr lang="ru-RU" dirty="0" smtClean="0"/>
              <a:t>, </a:t>
            </a:r>
            <a:r>
              <a:rPr lang="ru-RU" dirty="0" smtClean="0"/>
              <a:t>он учится вместе со своей командой новым практикам для достижения школой лучших образовательных результатов.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Распределенное лидерство</a:t>
            </a:r>
            <a:br>
              <a:rPr lang="ru-RU" dirty="0" smtClean="0"/>
            </a:br>
            <a:r>
              <a:rPr lang="en-GB" sz="3600" dirty="0" smtClean="0"/>
              <a:t>Distributed Leadership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Сотрудничество</a:t>
            </a:r>
            <a:r>
              <a:rPr lang="en-GB" dirty="0" smtClean="0"/>
              <a:t>: </a:t>
            </a:r>
            <a:r>
              <a:rPr lang="en-GB" dirty="0" smtClean="0">
                <a:effectLst/>
              </a:rPr>
              <a:t> </a:t>
            </a:r>
            <a:r>
              <a:rPr lang="ru-RU" dirty="0" smtClean="0">
                <a:effectLst/>
              </a:rPr>
              <a:t>лидер может принимать окончательное решение, но </a:t>
            </a:r>
            <a:r>
              <a:rPr lang="ru-RU" b="1" dirty="0" smtClean="0">
                <a:solidFill>
                  <a:srgbClr val="FF0000"/>
                </a:solidFill>
                <a:effectLst/>
              </a:rPr>
              <a:t>в процесс принятия решений</a:t>
            </a:r>
            <a:r>
              <a:rPr lang="ru-RU" dirty="0" smtClean="0">
                <a:effectLst/>
              </a:rPr>
              <a:t> он всегда включает свою команду</a:t>
            </a:r>
            <a:r>
              <a:rPr lang="en-GB" dirty="0" smtClean="0">
                <a:effectLst/>
              </a:rPr>
              <a:t>. </a:t>
            </a:r>
          </a:p>
          <a:p>
            <a:r>
              <a:rPr lang="ru-RU" dirty="0" smtClean="0">
                <a:effectLst/>
              </a:rPr>
              <a:t>Он поощряет творчество, и члены его команды часто принимают участие во всех аспектах жизни школы. </a:t>
            </a:r>
            <a:endParaRPr lang="en-GB" dirty="0" smtClean="0">
              <a:effectLst/>
            </a:endParaRPr>
          </a:p>
          <a:p>
            <a:r>
              <a:rPr lang="ru-RU" dirty="0" smtClean="0"/>
              <a:t>Лидер создает </a:t>
            </a:r>
            <a:r>
              <a:rPr lang="ru-RU" b="1" dirty="0" smtClean="0">
                <a:solidFill>
                  <a:srgbClr val="FF0000"/>
                </a:solidFill>
              </a:rPr>
              <a:t>команду обучающихся учителей </a:t>
            </a:r>
            <a:r>
              <a:rPr lang="ru-RU" dirty="0" smtClean="0"/>
              <a:t>как проводника изменений и инноваций.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66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Успешные директора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576" y="2204864"/>
            <a:ext cx="7776864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alibri"/>
                <a:cs typeface="Calibri"/>
              </a:rPr>
              <a:t>Успешные директора используют различные модели лидерства, и не существует единой модели для гарантированного достижения успеха. </a:t>
            </a:r>
            <a:endParaRPr lang="en-GB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GB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ru-RU" dirty="0" smtClean="0"/>
              <a:t>Источник</a:t>
            </a:r>
            <a:r>
              <a:rPr lang="en-GB" dirty="0" smtClean="0"/>
              <a:t>: </a:t>
            </a:r>
            <a:r>
              <a:rPr lang="en-GB" dirty="0" err="1"/>
              <a:t>Leithwood</a:t>
            </a:r>
            <a:r>
              <a:rPr lang="en-GB" dirty="0"/>
              <a:t>, Harris and Hopkins (2008</a:t>
            </a:r>
            <a:r>
              <a:rPr lang="en-GB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3409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Навык эффективного лидерства заключается в умении выбрать правильный тип лидерства для каждой конкретной ситуации.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7931224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Итак</a:t>
            </a:r>
            <a:r>
              <a:rPr lang="en-GB" sz="4400" dirty="0" smtClean="0"/>
              <a:t>…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6940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036496" cy="1066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Какие стили лидерства Вы могли бы порекомендовать директору в этой ситуации?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19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 член группы, которая должна выработать несколько рекомендаций для нового директора. Школа нуждается в переменах, но учителя им сопротивляются. В школе наблюдается низкая организационная культура, учителя практически не общаются между собой. </a:t>
            </a:r>
          </a:p>
          <a:p>
            <a:r>
              <a:rPr lang="ru-RU" dirty="0" smtClean="0"/>
              <a:t>Качество преподавания удовлетворительно, но практики традиционные, и ученики на уроках скучают. Между учителями нет никакого обмена опытом, никакой совместной работы. </a:t>
            </a:r>
            <a:endParaRPr lang="en-US" dirty="0" smtClean="0"/>
          </a:p>
          <a:p>
            <a:r>
              <a:rPr lang="ru-RU" dirty="0" smtClean="0"/>
              <a:t>Вы встречаетесь с директором школы, чтобы дать ему совет о том, какие типы (или какой тип) лидерства он должен предпочесть, чтобы добиться улучшений в кратко-, средне- и долгосрочной перспективе.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1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142" y="836712"/>
            <a:ext cx="8229600" cy="1066800"/>
          </a:xfrm>
        </p:spPr>
        <p:txBody>
          <a:bodyPr/>
          <a:lstStyle/>
          <a:p>
            <a:r>
              <a:rPr lang="ru-RU" dirty="0" smtClean="0"/>
              <a:t>Мониторинг изменений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204751"/>
            <a:ext cx="8424936" cy="3649592"/>
          </a:xfrm>
        </p:spPr>
        <p:txBody>
          <a:bodyPr>
            <a:normAutofit/>
          </a:bodyPr>
          <a:lstStyle/>
          <a:p>
            <a:r>
              <a:rPr lang="ru-RU" dirty="0" smtClean="0"/>
              <a:t>Быть результатом </a:t>
            </a:r>
            <a:r>
              <a:rPr lang="ru-RU" dirty="0" smtClean="0"/>
              <a:t>совместной работы команды</a:t>
            </a:r>
            <a:endParaRPr lang="en-GB" dirty="0" smtClean="0"/>
          </a:p>
          <a:p>
            <a:r>
              <a:rPr lang="ru-RU" dirty="0" smtClean="0"/>
              <a:t>Служить развитию ОУ</a:t>
            </a:r>
            <a:endParaRPr lang="en-GB" dirty="0" smtClean="0"/>
          </a:p>
          <a:p>
            <a:r>
              <a:rPr lang="ru-RU" dirty="0" smtClean="0"/>
              <a:t>Быть постепенными</a:t>
            </a:r>
            <a:r>
              <a:rPr lang="ru-RU" dirty="0" smtClean="0"/>
              <a:t>, пошаговыми</a:t>
            </a:r>
            <a:endParaRPr lang="en-GB" dirty="0" smtClean="0"/>
          </a:p>
          <a:p>
            <a:r>
              <a:rPr lang="ru-RU" dirty="0" smtClean="0"/>
              <a:t>Иметь потенциал развития</a:t>
            </a:r>
            <a:endParaRPr lang="en-GB" dirty="0" smtClean="0"/>
          </a:p>
          <a:p>
            <a:r>
              <a:rPr lang="ru-RU" dirty="0" smtClean="0"/>
              <a:t>Быть о</a:t>
            </a:r>
            <a:r>
              <a:rPr lang="ru-RU" dirty="0" smtClean="0"/>
              <a:t>риентированными </a:t>
            </a:r>
            <a:r>
              <a:rPr lang="ru-RU" dirty="0" smtClean="0"/>
              <a:t>на будущее</a:t>
            </a:r>
            <a:endParaRPr lang="en-GB" dirty="0" smtClean="0"/>
          </a:p>
          <a:p>
            <a:r>
              <a:rPr lang="ru-RU" dirty="0" smtClean="0"/>
              <a:t>Быть основанными </a:t>
            </a:r>
            <a:r>
              <a:rPr lang="ru-RU" dirty="0" smtClean="0"/>
              <a:t>на четких, эмпирически проверяемых критериях</a:t>
            </a: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21328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Мониторинг и оценка результатов школьного </a:t>
            </a:r>
            <a:r>
              <a:rPr lang="ru-RU" dirty="0" err="1" smtClean="0"/>
              <a:t>импрувмента</a:t>
            </a:r>
            <a:r>
              <a:rPr lang="ru-RU" dirty="0" smtClean="0"/>
              <a:t> должны быть: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91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43000"/>
            <a:ext cx="7499176" cy="1066800"/>
          </a:xfrm>
        </p:spPr>
        <p:txBody>
          <a:bodyPr/>
          <a:lstStyle/>
          <a:p>
            <a:r>
              <a:rPr lang="ru-RU" dirty="0" smtClean="0"/>
              <a:t>Мониторинг изменений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924944"/>
            <a:ext cx="7571184" cy="3649592"/>
          </a:xfrm>
        </p:spPr>
        <p:txBody>
          <a:bodyPr/>
          <a:lstStyle/>
          <a:p>
            <a:r>
              <a:rPr lang="ru-RU" dirty="0" smtClean="0"/>
              <a:t>Кто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ru-RU" dirty="0" smtClean="0"/>
              <a:t>Как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9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836712"/>
            <a:ext cx="7632848" cy="13711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Успешная школа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2276872"/>
            <a:ext cx="7848872" cy="2691637"/>
          </a:xfrm>
        </p:spPr>
        <p:txBody>
          <a:bodyPr>
            <a:noAutofit/>
          </a:bodyPr>
          <a:lstStyle/>
          <a:p>
            <a:r>
              <a:rPr lang="ru-RU" dirty="0" smtClean="0"/>
              <a:t>Один из показателей успеха – характер и интенсивность профессионального </a:t>
            </a:r>
            <a:r>
              <a:rPr lang="ru-RU" b="1" dirty="0" smtClean="0">
                <a:solidFill>
                  <a:srgbClr val="FF0000"/>
                </a:solidFill>
              </a:rPr>
              <a:t>сотрудничества</a:t>
            </a:r>
            <a:r>
              <a:rPr lang="ru-RU" dirty="0" smtClean="0"/>
              <a:t>. </a:t>
            </a:r>
            <a:endParaRPr lang="en-GB" sz="2800" dirty="0" smtClean="0"/>
          </a:p>
          <a:p>
            <a:endParaRPr lang="en-GB" sz="2800" dirty="0"/>
          </a:p>
          <a:p>
            <a:r>
              <a:rPr lang="ru-RU" sz="2800" dirty="0" smtClean="0"/>
              <a:t>Целенаправленное, системное профессиональное сотрудничество может обеспечить </a:t>
            </a:r>
            <a:r>
              <a:rPr lang="ru-RU" sz="2800" b="1" dirty="0" smtClean="0">
                <a:solidFill>
                  <a:srgbClr val="FF0000"/>
                </a:solidFill>
              </a:rPr>
              <a:t>перемены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и </a:t>
            </a:r>
            <a:r>
              <a:rPr lang="ru-RU" sz="2800" b="1" dirty="0" smtClean="0">
                <a:solidFill>
                  <a:srgbClr val="FF0000"/>
                </a:solidFill>
              </a:rPr>
              <a:t>улучшения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в образовательном процессе.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0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AutoNum type="arabicPeriod"/>
            </a:pPr>
            <a:r>
              <a:rPr lang="ru-RU" dirty="0" smtClean="0"/>
              <a:t>Школьное лидерство: типы лидерства для улучшения образовательных результатов. </a:t>
            </a:r>
            <a:endParaRPr lang="en-GB" dirty="0" smtClean="0"/>
          </a:p>
          <a:p>
            <a:pPr marL="624078" indent="-514350">
              <a:buAutoNum type="arabicPeriod"/>
            </a:pPr>
            <a:endParaRPr lang="en-GB" dirty="0" smtClean="0"/>
          </a:p>
          <a:p>
            <a:pPr marL="624078" indent="-514350">
              <a:buAutoNum type="arabicPeriod"/>
            </a:pPr>
            <a:r>
              <a:rPr lang="ru-RU" dirty="0" smtClean="0"/>
              <a:t>Мониторинг изменений: анализ образовательных практик для улучшения учебных результатов и качества преподавания. </a:t>
            </a:r>
          </a:p>
          <a:p>
            <a:pPr marL="109728" indent="0">
              <a:buNone/>
            </a:pPr>
            <a:endParaRPr lang="en-GB" dirty="0" smtClean="0"/>
          </a:p>
          <a:p>
            <a:pPr marL="624078" indent="-514350">
              <a:buAutoNum type="arabicPeriod"/>
            </a:pPr>
            <a:r>
              <a:rPr lang="ru-RU" dirty="0" smtClean="0"/>
              <a:t>Профессиональные сообщества обучения</a:t>
            </a:r>
            <a:r>
              <a:rPr lang="en-GB" dirty="0" smtClean="0"/>
              <a:t>: </a:t>
            </a:r>
            <a:r>
              <a:rPr lang="ru-RU" dirty="0" smtClean="0"/>
              <a:t>инструменты, вопросы, инновации.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9121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изменения мы можем отследить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Практики ведения урока</a:t>
            </a:r>
            <a:endParaRPr lang="en-GB" dirty="0"/>
          </a:p>
          <a:p>
            <a:r>
              <a:rPr lang="ru-RU" dirty="0" smtClean="0"/>
              <a:t>Ценности, </a:t>
            </a:r>
            <a:r>
              <a:rPr lang="ru-RU" dirty="0" smtClean="0"/>
              <a:t>роли, знания</a:t>
            </a:r>
            <a:r>
              <a:rPr lang="ru-RU" dirty="0" smtClean="0"/>
              <a:t>, навыки учителя </a:t>
            </a:r>
          </a:p>
          <a:p>
            <a:r>
              <a:rPr lang="ru-RU" dirty="0" smtClean="0"/>
              <a:t>Квалификацию педагогов</a:t>
            </a:r>
            <a:endParaRPr lang="en-GB" dirty="0" smtClean="0"/>
          </a:p>
          <a:p>
            <a:r>
              <a:rPr lang="ru-RU" dirty="0" smtClean="0"/>
              <a:t>Степень вовлеченности учеников в образовательный процесс</a:t>
            </a:r>
            <a:endParaRPr lang="en-GB" dirty="0"/>
          </a:p>
          <a:p>
            <a:r>
              <a:rPr lang="ru-RU" dirty="0" smtClean="0"/>
              <a:t>Школьную модель управления и культуру</a:t>
            </a:r>
            <a:endParaRPr lang="en-GB" dirty="0"/>
          </a:p>
          <a:p>
            <a:pPr marL="109728" indent="0">
              <a:buNone/>
            </a:pP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На выходе: реальные показатели, мнения учителей и др.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4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579296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Совершенствование практик </a:t>
            </a:r>
            <a:r>
              <a:rPr lang="ru-RU" dirty="0" smtClean="0"/>
              <a:t>обучения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Учебный план</a:t>
            </a:r>
            <a:r>
              <a:rPr lang="ru-RU" dirty="0" smtClean="0"/>
              <a:t>, который составляет учитель, – это важнейший аспект деятельности любой школы, однако лишь немногие школы уделяют </a:t>
            </a:r>
            <a:r>
              <a:rPr lang="ru-RU" dirty="0" smtClean="0"/>
              <a:t>ему достаточно </a:t>
            </a:r>
            <a:r>
              <a:rPr lang="ru-RU" dirty="0" smtClean="0"/>
              <a:t>внимания.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ru-RU" i="1" dirty="0" smtClean="0">
                <a:solidFill>
                  <a:srgbClr val="FF0000"/>
                </a:solidFill>
              </a:rPr>
              <a:t>Эффективный учитель </a:t>
            </a:r>
            <a:r>
              <a:rPr lang="ru-RU" dirty="0" smtClean="0"/>
              <a:t>перестраивает свою стратегию преподавания в соответствии с потребностями учеников. Он </a:t>
            </a:r>
            <a:r>
              <a:rPr lang="ru-RU" dirty="0" smtClean="0"/>
              <a:t>не использует </a:t>
            </a:r>
            <a:r>
              <a:rPr lang="ru-RU" dirty="0"/>
              <a:t>только </a:t>
            </a:r>
            <a:r>
              <a:rPr lang="ru-RU" dirty="0" smtClean="0"/>
              <a:t>ему удобные </a:t>
            </a:r>
            <a:r>
              <a:rPr lang="ru-RU" dirty="0"/>
              <a:t>практики</a:t>
            </a:r>
            <a:r>
              <a:rPr lang="ru-RU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72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Индикаторы эффективного урока</a:t>
            </a:r>
            <a:r>
              <a:rPr lang="en-GB" dirty="0" smtClean="0"/>
              <a:t> (Ofsted 2013)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4325112"/>
          </a:xfrm>
        </p:spPr>
        <p:txBody>
          <a:bodyPr/>
          <a:lstStyle/>
          <a:p>
            <a:r>
              <a:rPr lang="ru-RU" dirty="0" smtClean="0"/>
              <a:t>Как организовано пространство классной комнаты</a:t>
            </a:r>
            <a:endParaRPr lang="en-GB" dirty="0" smtClean="0"/>
          </a:p>
          <a:p>
            <a:r>
              <a:rPr lang="ru-RU" dirty="0" smtClean="0"/>
              <a:t>Как ученик учится</a:t>
            </a:r>
            <a:endParaRPr lang="en-GB" dirty="0" smtClean="0"/>
          </a:p>
          <a:p>
            <a:r>
              <a:rPr lang="ru-RU" dirty="0" smtClean="0"/>
              <a:t>Как учитель учит</a:t>
            </a:r>
          </a:p>
          <a:p>
            <a:r>
              <a:rPr lang="ru-RU" dirty="0" smtClean="0"/>
              <a:t>Какие особенности есть у ученика</a:t>
            </a:r>
          </a:p>
          <a:p>
            <a:pPr marL="109728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1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«Ингредиенты» выдающегося урока</a:t>
            </a:r>
            <a:r>
              <a:rPr lang="en-GB" dirty="0" smtClean="0"/>
              <a:t>: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Наличие р</a:t>
            </a:r>
            <a:r>
              <a:rPr lang="ru-RU" dirty="0" smtClean="0"/>
              <a:t>азных практик </a:t>
            </a:r>
            <a:r>
              <a:rPr lang="ru-RU" dirty="0" smtClean="0"/>
              <a:t>для разных групп учеников </a:t>
            </a:r>
          </a:p>
          <a:p>
            <a:r>
              <a:rPr lang="ru-RU" dirty="0" smtClean="0"/>
              <a:t>Вовлечение в работу, </a:t>
            </a:r>
            <a:r>
              <a:rPr lang="ru-RU" dirty="0" smtClean="0"/>
              <a:t>мотивация </a:t>
            </a:r>
            <a:r>
              <a:rPr lang="ru-RU" dirty="0" smtClean="0"/>
              <a:t>учеников</a:t>
            </a:r>
            <a:endParaRPr lang="en-GB" dirty="0"/>
          </a:p>
          <a:p>
            <a:pPr lvl="0"/>
            <a:r>
              <a:rPr lang="ru-RU" dirty="0" smtClean="0"/>
              <a:t>Развитие у учеников независимости и гибкости мышления</a:t>
            </a:r>
            <a:endParaRPr lang="en-GB" dirty="0"/>
          </a:p>
          <a:p>
            <a:pPr lvl="0"/>
            <a:r>
              <a:rPr lang="ru-RU" dirty="0" smtClean="0"/>
              <a:t>Овладение новыми навыками наравне с оценками как показатели учебного прогресса учеников</a:t>
            </a:r>
            <a:endParaRPr lang="en-GB" dirty="0"/>
          </a:p>
          <a:p>
            <a:pPr lvl="0"/>
            <a:r>
              <a:rPr lang="ru-RU" dirty="0" smtClean="0"/>
              <a:t>Постановка новых, более сложных задач перед </a:t>
            </a:r>
            <a:r>
              <a:rPr lang="ru-RU" dirty="0" smtClean="0"/>
              <a:t>наиболее способными учениками </a:t>
            </a:r>
          </a:p>
          <a:p>
            <a:pPr lvl="0"/>
            <a:r>
              <a:rPr lang="ru-RU" dirty="0" smtClean="0"/>
              <a:t>Совершенствование методик, техник обучения</a:t>
            </a:r>
            <a:endParaRPr lang="en-GB" dirty="0"/>
          </a:p>
          <a:p>
            <a:pPr lvl="0"/>
            <a:r>
              <a:rPr lang="ru-RU" dirty="0" smtClean="0"/>
              <a:t>Наличие практик </a:t>
            </a:r>
            <a:r>
              <a:rPr lang="ru-RU" dirty="0" smtClean="0"/>
              <a:t>совместной работы и экспертной оценки </a:t>
            </a:r>
          </a:p>
          <a:p>
            <a:pPr lvl="0"/>
            <a:r>
              <a:rPr lang="ru-RU" dirty="0" smtClean="0"/>
              <a:t>Эффективная организация пространства классной комнаты</a:t>
            </a:r>
            <a:endParaRPr lang="en-GB" dirty="0"/>
          </a:p>
          <a:p>
            <a:pPr lvl="0"/>
            <a:r>
              <a:rPr lang="ru-RU" dirty="0" smtClean="0"/>
              <a:t>Формирование критериев для оценки прогресса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47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Педагогическая наука </a:t>
            </a:r>
            <a:r>
              <a:rPr lang="en-US" dirty="0" smtClean="0"/>
              <a:t>XXI</a:t>
            </a:r>
            <a:r>
              <a:rPr lang="ru-RU" dirty="0" smtClean="0"/>
              <a:t> века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Формирует навыки мышления</a:t>
            </a:r>
            <a:endParaRPr lang="en-GB" dirty="0" smtClean="0"/>
          </a:p>
          <a:p>
            <a:endParaRPr lang="en-GB" dirty="0" smtClean="0"/>
          </a:p>
          <a:p>
            <a:r>
              <a:rPr lang="ru-RU" dirty="0" smtClean="0"/>
              <a:t>Оценки выполняют не только функцию </a:t>
            </a:r>
            <a:r>
              <a:rPr lang="ru-RU" b="1" dirty="0" smtClean="0">
                <a:solidFill>
                  <a:srgbClr val="FF0000"/>
                </a:solidFill>
              </a:rPr>
              <a:t>контроля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знаний, но и </a:t>
            </a:r>
            <a:r>
              <a:rPr lang="ru-RU" b="1" dirty="0" smtClean="0">
                <a:solidFill>
                  <a:srgbClr val="FF0000"/>
                </a:solidFill>
              </a:rPr>
              <a:t>мотивируют</a:t>
            </a:r>
            <a:r>
              <a:rPr lang="ru-RU" dirty="0" smtClean="0"/>
              <a:t> на достижение лучших образовательных результатов</a:t>
            </a:r>
            <a:endParaRPr lang="en-GB" dirty="0" smtClean="0"/>
          </a:p>
          <a:p>
            <a:endParaRPr lang="en-GB" dirty="0" smtClean="0"/>
          </a:p>
          <a:p>
            <a:r>
              <a:rPr lang="ru-RU" dirty="0" smtClean="0"/>
              <a:t>ИКТ как </a:t>
            </a:r>
            <a:r>
              <a:rPr lang="ru-RU" b="1" dirty="0" smtClean="0">
                <a:solidFill>
                  <a:srgbClr val="FF0000"/>
                </a:solidFill>
              </a:rPr>
              <a:t>педагогическая практика </a:t>
            </a:r>
            <a:r>
              <a:rPr lang="ru-RU" dirty="0" smtClean="0"/>
              <a:t>(простого использования элементов </a:t>
            </a:r>
            <a:r>
              <a:rPr lang="en-US" dirty="0" smtClean="0"/>
              <a:t>IT</a:t>
            </a:r>
            <a:r>
              <a:rPr lang="ru-RU" dirty="0" smtClean="0"/>
              <a:t> на уроке не достаточно – нужно понимать, как их можно использовать </a:t>
            </a:r>
            <a:r>
              <a:rPr lang="ru-RU" i="1" dirty="0" smtClean="0"/>
              <a:t>для повышения образовательных результатов</a:t>
            </a:r>
            <a:r>
              <a:rPr lang="ru-RU" dirty="0" smtClean="0"/>
              <a:t>)</a:t>
            </a:r>
          </a:p>
          <a:p>
            <a:endParaRPr lang="en-GB" dirty="0" smtClean="0"/>
          </a:p>
          <a:p>
            <a:r>
              <a:rPr lang="ru-RU" dirty="0" smtClean="0"/>
              <a:t>Максимальное вовлечение учеников в учебные практики</a:t>
            </a: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4684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77724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Модель </a:t>
            </a:r>
            <a:br>
              <a:rPr lang="ru-RU" sz="2800" dirty="0" smtClean="0"/>
            </a:br>
            <a:r>
              <a:rPr lang="ru-RU" sz="2800" dirty="0" smtClean="0"/>
              <a:t>Профессиональных сообществ обучения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600" dirty="0" smtClean="0"/>
              <a:t>Harris and Jones 2009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07832"/>
              </p:ext>
            </p:extLst>
          </p:nvPr>
        </p:nvGraphicFramePr>
        <p:xfrm>
          <a:off x="405765" y="1500174"/>
          <a:ext cx="8172480" cy="459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6659563" y="3089275"/>
            <a:ext cx="19081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+mj-lt"/>
                <a:cs typeface="Arial" charset="0"/>
              </a:rPr>
              <a:t>Фаза</a:t>
            </a:r>
            <a:r>
              <a:rPr lang="en-GB" sz="17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GB" sz="1700" b="1" dirty="0">
                <a:solidFill>
                  <a:schemeClr val="tx2"/>
                </a:solidFill>
                <a:latin typeface="+mj-lt"/>
                <a:cs typeface="Arial" charset="0"/>
              </a:rPr>
              <a:t>1</a:t>
            </a:r>
          </a:p>
          <a:p>
            <a:pPr>
              <a:defRPr/>
            </a:pPr>
            <a:r>
              <a:rPr lang="ru-RU" sz="1700" b="1" dirty="0" smtClean="0">
                <a:solidFill>
                  <a:schemeClr val="tx2"/>
                </a:solidFill>
                <a:latin typeface="+mj-lt"/>
                <a:cs typeface="Arial" charset="0"/>
              </a:rPr>
              <a:t>Внедрение</a:t>
            </a:r>
            <a:endParaRPr lang="en-GB" sz="17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4143375" y="6096000"/>
            <a:ext cx="1941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2000" b="1" dirty="0" smtClean="0">
                <a:solidFill>
                  <a:schemeClr val="tx2"/>
                </a:solidFill>
                <a:latin typeface="Constantia" pitchFamily="18" charset="0"/>
              </a:rPr>
              <a:t>Фаза</a:t>
            </a:r>
            <a:r>
              <a:rPr lang="en-GB" altLang="en-US" sz="2000" b="1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r>
              <a:rPr lang="en-GB" altLang="en-US" sz="2000" b="1" dirty="0">
                <a:solidFill>
                  <a:schemeClr val="tx2"/>
                </a:solidFill>
                <a:latin typeface="Constantia" pitchFamily="18" charset="0"/>
              </a:rPr>
              <a:t>2</a:t>
            </a:r>
          </a:p>
          <a:p>
            <a:pPr eaLnBrk="1" hangingPunct="1"/>
            <a:r>
              <a:rPr lang="ru-RU" altLang="en-US" sz="2000" b="1" dirty="0" smtClean="0">
                <a:solidFill>
                  <a:schemeClr val="tx2"/>
                </a:solidFill>
                <a:latin typeface="Constantia" pitchFamily="18" charset="0"/>
              </a:rPr>
              <a:t>Инновации</a:t>
            </a:r>
            <a:endParaRPr lang="en-GB" altLang="en-US" sz="2000" b="1" dirty="0">
              <a:solidFill>
                <a:schemeClr val="tx2"/>
              </a:solidFill>
              <a:latin typeface="Constantia" pitchFamily="18" charset="0"/>
            </a:endParaRP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107505" y="3089275"/>
            <a:ext cx="17863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Фаза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GB" sz="2000" b="1" dirty="0">
                <a:solidFill>
                  <a:schemeClr val="tx2"/>
                </a:solidFill>
                <a:latin typeface="+mj-lt"/>
                <a:cs typeface="Arial" charset="0"/>
              </a:rPr>
              <a:t>3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Результаты</a:t>
            </a:r>
            <a:endParaRPr lang="en-GB" sz="20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5435600" y="2060575"/>
            <a:ext cx="360363" cy="215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2" name="TextBox 1"/>
          <p:cNvSpPr txBox="1">
            <a:spLocks noChangeArrowheads="1"/>
          </p:cNvSpPr>
          <p:nvPr/>
        </p:nvSpPr>
        <p:spPr bwMode="auto">
          <a:xfrm>
            <a:off x="5148263" y="1608138"/>
            <a:ext cx="230405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700" dirty="0" smtClean="0">
                <a:latin typeface="Constantia" pitchFamily="18" charset="0"/>
                <a:cs typeface="Arial" charset="0"/>
              </a:rPr>
              <a:t>(</a:t>
            </a:r>
            <a:r>
              <a:rPr lang="ru-RU" sz="1700" dirty="0" smtClean="0">
                <a:latin typeface="+mj-lt"/>
                <a:cs typeface="Arial" charset="0"/>
              </a:rPr>
              <a:t>или наоборот</a:t>
            </a:r>
            <a:r>
              <a:rPr lang="en-GB" sz="1700" dirty="0" smtClean="0">
                <a:latin typeface="+mj-lt"/>
                <a:cs typeface="Arial" charset="0"/>
              </a:rPr>
              <a:t>)</a:t>
            </a:r>
            <a:endParaRPr lang="en-GB" sz="1700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54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latin typeface="+mn-lt"/>
              </a:rPr>
              <a:t>Фазы</a:t>
            </a:r>
            <a:r>
              <a:rPr lang="en-GB" sz="4400" b="1" dirty="0" smtClean="0">
                <a:latin typeface="+mn-lt"/>
              </a:rPr>
              <a:t> 1 </a:t>
            </a:r>
            <a:r>
              <a:rPr lang="ru-RU" sz="4400" b="1" dirty="0" smtClean="0">
                <a:latin typeface="+mn-lt"/>
              </a:rPr>
              <a:t>и </a:t>
            </a:r>
            <a:r>
              <a:rPr lang="en-GB" sz="4400" b="1" dirty="0" smtClean="0">
                <a:latin typeface="+mn-lt"/>
              </a:rPr>
              <a:t>2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544512" y="4509120"/>
            <a:ext cx="32354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2800" dirty="0" smtClean="0">
                <a:solidFill>
                  <a:schemeClr val="tx2"/>
                </a:solidFill>
                <a:latin typeface="Constantia" pitchFamily="18" charset="0"/>
              </a:rPr>
              <a:t>Опора на данные</a:t>
            </a:r>
            <a:r>
              <a:rPr lang="en-GB" altLang="en-US" sz="2800" dirty="0" smtClean="0">
                <a:solidFill>
                  <a:schemeClr val="tx2"/>
                </a:solidFill>
                <a:latin typeface="Constantia" pitchFamily="18" charset="0"/>
              </a:rPr>
              <a:t> </a:t>
            </a:r>
            <a:endParaRPr lang="en-GB" altLang="en-US" sz="2800" dirty="0">
              <a:solidFill>
                <a:schemeClr val="tx2"/>
              </a:solidFill>
              <a:latin typeface="Constantia" pitchFamily="18" charset="0"/>
            </a:endParaRPr>
          </a:p>
          <a:p>
            <a:pPr eaLnBrk="1" hangingPunct="1"/>
            <a:endParaRPr lang="en-GB" altLang="en-US" dirty="0">
              <a:latin typeface="Constantia" pitchFamily="18" charset="0"/>
            </a:endParaRPr>
          </a:p>
        </p:txBody>
      </p:sp>
      <p:pic>
        <p:nvPicPr>
          <p:cNvPr id="266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305550"/>
            <a:ext cx="14525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icture 0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23935"/>
            <a:ext cx="3214710" cy="2386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9153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2"/>
          <p:cNvSpPr txBox="1">
            <a:spLocks noChangeArrowheads="1"/>
          </p:cNvSpPr>
          <p:nvPr/>
        </p:nvSpPr>
        <p:spPr bwMode="auto">
          <a:xfrm>
            <a:off x="4576763" y="1641475"/>
            <a:ext cx="37433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2000" dirty="0" smtClean="0">
                <a:latin typeface="Constantia" pitchFamily="18" charset="0"/>
              </a:rPr>
              <a:t>Множественные точки входа</a:t>
            </a:r>
          </a:p>
          <a:p>
            <a:pPr eaLnBrk="1" hangingPunct="1"/>
            <a:r>
              <a:rPr lang="ru-RU" altLang="en-US" sz="2000" dirty="0" smtClean="0">
                <a:latin typeface="Constantia" pitchFamily="18" charset="0"/>
              </a:rPr>
              <a:t>Ведение протокола</a:t>
            </a:r>
            <a:endParaRPr lang="en-GB" altLang="en-US" sz="2000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301208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проблема определена неверно,  это отразится на последующих этапах работы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6" t="28780" r="22386" b="51511"/>
          <a:stretch/>
        </p:blipFill>
        <p:spPr bwMode="auto">
          <a:xfrm>
            <a:off x="4427984" y="2375047"/>
            <a:ext cx="4104456" cy="243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4684773" y="4310238"/>
            <a:ext cx="1291383" cy="814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89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61962" y="908720"/>
            <a:ext cx="8229600" cy="1066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Как прийти к единому мнению о том, на какой проблеме нужно сфокусироваться? </a:t>
            </a:r>
            <a:endParaRPr lang="en-GB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95536" y="2143378"/>
            <a:ext cx="8147248" cy="4411662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Какие данные </a:t>
            </a:r>
            <a:r>
              <a:rPr lang="en-GB" sz="2000" b="1" i="1" dirty="0" smtClean="0">
                <a:solidFill>
                  <a:schemeClr val="tx2"/>
                </a:solidFill>
              </a:rPr>
              <a:t>/ </a:t>
            </a:r>
            <a:r>
              <a:rPr lang="ru-RU" sz="2000" b="1" i="1" dirty="0" smtClean="0">
                <a:solidFill>
                  <a:schemeClr val="tx2"/>
                </a:solidFill>
              </a:rPr>
              <a:t>другие доказательства свидетельствуют о том, что вы правильно определили проблему</a:t>
            </a:r>
            <a:r>
              <a:rPr lang="en-GB" sz="2000" b="1" i="1" dirty="0" smtClean="0">
                <a:solidFill>
                  <a:schemeClr val="tx2"/>
                </a:solidFill>
              </a:rPr>
              <a:t>?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Эта проблема разумна, адекватна</a:t>
            </a:r>
            <a:r>
              <a:rPr lang="en-GB" sz="2000" b="1" i="1" dirty="0" smtClean="0">
                <a:solidFill>
                  <a:schemeClr val="tx2"/>
                </a:solidFill>
              </a:rPr>
              <a:t>? </a:t>
            </a:r>
            <a:r>
              <a:rPr lang="ru-RU" sz="2000" b="1" i="1" dirty="0" smtClean="0">
                <a:solidFill>
                  <a:schemeClr val="tx2"/>
                </a:solidFill>
              </a:rPr>
              <a:t>Почему</a:t>
            </a:r>
            <a:r>
              <a:rPr lang="en-GB" sz="2000" b="1" i="1" dirty="0" smtClean="0">
                <a:solidFill>
                  <a:schemeClr val="tx2"/>
                </a:solidFill>
              </a:rPr>
              <a:t>?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Будет ли польза для учеников от того, что вы сфокусируетесь на решении именно этой проблемы? Какая? </a:t>
            </a:r>
            <a:endParaRPr lang="en-GB" sz="2000" dirty="0" smtClean="0">
              <a:solidFill>
                <a:schemeClr val="tx2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chemeClr val="tx2"/>
                </a:solidFill>
              </a:rPr>
              <a:t>Каково ваше (согласованное с командой) суждение по проблеме? </a:t>
            </a:r>
            <a:endParaRPr lang="en-GB" sz="2400" b="1" i="1" dirty="0" smtClean="0">
              <a:solidFill>
                <a:srgbClr val="FF0000"/>
              </a:solidFill>
            </a:endParaRP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305550"/>
            <a:ext cx="14525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9153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170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7" t="29488" r="13079" b="32231"/>
          <a:stretch/>
        </p:blipFill>
        <p:spPr bwMode="auto">
          <a:xfrm>
            <a:off x="4283967" y="1116539"/>
            <a:ext cx="4406737" cy="373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1547813" y="476250"/>
            <a:ext cx="28797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Фаза</a:t>
            </a:r>
            <a:r>
              <a:rPr lang="en-GB" sz="4000" b="1" dirty="0" smtClean="0">
                <a:solidFill>
                  <a:schemeClr val="accent2"/>
                </a:solidFill>
                <a:latin typeface="+mj-lt"/>
                <a:cs typeface="Arial" charset="0"/>
              </a:rPr>
              <a:t> </a:t>
            </a:r>
            <a:r>
              <a:rPr lang="en-GB" sz="4000" b="1" dirty="0">
                <a:solidFill>
                  <a:schemeClr val="accent2"/>
                </a:solidFill>
                <a:latin typeface="+mj-lt"/>
                <a:cs typeface="Arial" charset="0"/>
              </a:rPr>
              <a:t>3</a:t>
            </a:r>
          </a:p>
          <a:p>
            <a:pPr>
              <a:defRPr/>
            </a:pPr>
            <a:endParaRPr lang="en-GB" sz="4000" dirty="0">
              <a:latin typeface="Constantia" pitchFamily="18" charset="0"/>
              <a:cs typeface="Arial" charset="0"/>
            </a:endParaRPr>
          </a:p>
        </p:txBody>
      </p:sp>
      <p:sp>
        <p:nvSpPr>
          <p:cNvPr id="53251" name="TextBox 6"/>
          <p:cNvSpPr txBox="1">
            <a:spLocks noChangeArrowheads="1"/>
          </p:cNvSpPr>
          <p:nvPr/>
        </p:nvSpPr>
        <p:spPr bwMode="auto">
          <a:xfrm>
            <a:off x="513466" y="1340768"/>
            <a:ext cx="346075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Какие </a:t>
            </a:r>
            <a:r>
              <a:rPr lang="ru-RU" sz="2000" b="1" i="1" dirty="0" smtClean="0">
                <a:solidFill>
                  <a:schemeClr val="tx2"/>
                </a:solidFill>
                <a:latin typeface="+mj-lt"/>
                <a:cs typeface="Arial" charset="0"/>
              </a:rPr>
              <a:t>исследования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 есть по выбранной вами проблеме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? </a:t>
            </a:r>
            <a:endParaRPr lang="en-GB" sz="20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GB" sz="16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Как </a:t>
            </a:r>
            <a:r>
              <a:rPr lang="ru-RU" sz="2000" b="1" i="1" dirty="0" smtClean="0">
                <a:solidFill>
                  <a:schemeClr val="tx2"/>
                </a:solidFill>
                <a:latin typeface="+mj-lt"/>
                <a:cs typeface="Arial" charset="0"/>
              </a:rPr>
              <a:t>другие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 учителя справляются с этой проблемой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?</a:t>
            </a:r>
            <a:endParaRPr lang="en-GB" sz="20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GB" sz="16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Где вы можете получить больше информации по проблеме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?</a:t>
            </a:r>
            <a:endParaRPr lang="en-GB" sz="20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GB" sz="16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Что вы собираетесь делать дальше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?</a:t>
            </a:r>
            <a:endParaRPr lang="en-GB" sz="2000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>
              <a:defRPr/>
            </a:pPr>
            <a:endParaRPr lang="en-GB" sz="2400" dirty="0">
              <a:latin typeface="Constantia" pitchFamily="18" charset="0"/>
              <a:cs typeface="Arial" charset="0"/>
            </a:endParaRPr>
          </a:p>
        </p:txBody>
      </p:sp>
      <p:pic>
        <p:nvPicPr>
          <p:cNvPr id="2867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9153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6762" y="4869160"/>
            <a:ext cx="3523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Где вы можете узнать о подходящей для вашего случая стратегии</a:t>
            </a:r>
            <a:r>
              <a:rPr lang="en-GB" b="1" dirty="0" smtClean="0"/>
              <a:t>?</a:t>
            </a:r>
            <a:endParaRPr lang="en-GB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971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61962" y="980728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 </a:t>
            </a:r>
            <a:r>
              <a:rPr lang="ru-RU" dirty="0" smtClean="0"/>
              <a:t>Подходы к командной работе по исследованию проблемы</a:t>
            </a:r>
            <a:endParaRPr lang="en-GB" dirty="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23528" y="2221707"/>
            <a:ext cx="4795153" cy="4144962"/>
          </a:xfrm>
        </p:spPr>
        <p:txBody>
          <a:bodyPr/>
          <a:lstStyle/>
          <a:p>
            <a:r>
              <a:rPr lang="ru-RU" altLang="en-US" sz="2800" dirty="0" smtClean="0"/>
              <a:t>«Прогулки с учениками»</a:t>
            </a:r>
            <a:endParaRPr lang="en-GB" altLang="en-US" sz="2800" dirty="0" smtClean="0"/>
          </a:p>
          <a:p>
            <a:r>
              <a:rPr lang="ru-RU" altLang="en-US" sz="2800" dirty="0" smtClean="0"/>
              <a:t>Исследование урока</a:t>
            </a:r>
            <a:endParaRPr lang="en-GB" altLang="en-US" sz="2800" dirty="0" smtClean="0"/>
          </a:p>
          <a:p>
            <a:r>
              <a:rPr lang="ru-RU" altLang="en-US" sz="2800" dirty="0" smtClean="0"/>
              <a:t>Наблюдение практик других учителей</a:t>
            </a:r>
            <a:endParaRPr lang="en-GB" altLang="en-US" sz="2800" dirty="0" smtClean="0"/>
          </a:p>
          <a:p>
            <a:r>
              <a:rPr lang="ru-RU" altLang="en-US" sz="2800" dirty="0" smtClean="0"/>
              <a:t>Учебные круглые столы</a:t>
            </a:r>
            <a:endParaRPr lang="en-GB" altLang="en-US" sz="2800" dirty="0" smtClean="0"/>
          </a:p>
          <a:p>
            <a:r>
              <a:rPr lang="ru-RU" altLang="en-US" sz="2800" dirty="0" smtClean="0"/>
              <a:t>«Триады учителей»</a:t>
            </a:r>
            <a:endParaRPr lang="en-GB" altLang="en-US" sz="2800" dirty="0" smtClean="0"/>
          </a:p>
          <a:p>
            <a:r>
              <a:rPr lang="ru-RU" altLang="en-US" sz="2800" dirty="0" smtClean="0"/>
              <a:t>Инструктирование и наставничество</a:t>
            </a:r>
            <a:endParaRPr lang="en-GB" altLang="en-US" sz="2800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576762" y="2636912"/>
            <a:ext cx="1989139" cy="8159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678363" y="2968625"/>
            <a:ext cx="1887537" cy="484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97425" y="3452813"/>
            <a:ext cx="1768475" cy="17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73675" y="3452813"/>
            <a:ext cx="1292225" cy="841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89525" y="3452813"/>
            <a:ext cx="1476375" cy="1476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481994" y="2401362"/>
            <a:ext cx="25785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2400" dirty="0" smtClean="0"/>
              <a:t>Стратегии, которые вы используете, должны быть внимательно отобраны в соответствии с вашим уникальным случаем</a:t>
            </a:r>
            <a:endParaRPr lang="en-GB" altLang="en-US" sz="2400" dirty="0"/>
          </a:p>
        </p:txBody>
      </p:sp>
      <p:pic>
        <p:nvPicPr>
          <p:cNvPr id="2970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9153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362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020372" cy="5486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Школьный </a:t>
            </a:r>
            <a:r>
              <a:rPr lang="ru-RU" dirty="0" err="1" smtClean="0">
                <a:solidFill>
                  <a:schemeClr val="tx1"/>
                </a:solidFill>
              </a:rPr>
              <a:t>импрувмент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95536" y="2276872"/>
            <a:ext cx="5402336" cy="3816424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ru-RU" sz="3200" dirty="0" smtClean="0">
                <a:solidFill>
                  <a:srgbClr val="3366FF"/>
                </a:solidFill>
                <a:latin typeface="Calibri"/>
                <a:cs typeface="Calibri"/>
              </a:rPr>
              <a:t>Качественные характеристики лидеров</a:t>
            </a:r>
            <a:endParaRPr lang="en-GB" sz="3200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endParaRPr lang="en-GB" sz="3200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r>
              <a:rPr lang="ru-RU" sz="3200" dirty="0" smtClean="0">
                <a:solidFill>
                  <a:srgbClr val="3366FF"/>
                </a:solidFill>
                <a:latin typeface="Calibri"/>
                <a:cs typeface="Calibri"/>
              </a:rPr>
              <a:t>Качественные характеристики учителей</a:t>
            </a:r>
            <a:endParaRPr lang="en-GB" sz="3200" dirty="0" smtClean="0">
              <a:solidFill>
                <a:srgbClr val="3366FF"/>
              </a:solidFill>
              <a:latin typeface="Calibri"/>
              <a:cs typeface="Calibri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872" y="2492896"/>
            <a:ext cx="3346128" cy="2513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2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11175"/>
            <a:ext cx="302418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latin typeface="+mn-lt"/>
              </a:rPr>
              <a:t>Фаза</a:t>
            </a:r>
            <a:r>
              <a:rPr lang="en-GB" sz="4400" dirty="0" smtClean="0">
                <a:latin typeface="+mn-lt"/>
              </a:rPr>
              <a:t> 4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755576" y="1340768"/>
            <a:ext cx="270457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2800" dirty="0" smtClean="0">
                <a:solidFill>
                  <a:schemeClr val="tx2"/>
                </a:solidFill>
              </a:rPr>
              <a:t>Новые стратегии и подходы, подобранные для ПСО, апробированы и оценены.</a:t>
            </a:r>
            <a:endParaRPr lang="en-GB" altLang="en-US" sz="2800" dirty="0">
              <a:solidFill>
                <a:schemeClr val="tx2"/>
              </a:solidFill>
            </a:endParaRP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331913" y="4797425"/>
            <a:ext cx="2952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s-CL" altLang="en-US">
              <a:latin typeface="Constantia" pitchFamily="18" charset="0"/>
            </a:endParaRPr>
          </a:p>
        </p:txBody>
      </p:sp>
      <p:pic>
        <p:nvPicPr>
          <p:cNvPr id="30726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9153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16572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если стратегия не работает?</a:t>
            </a:r>
            <a:r>
              <a:rPr lang="en-GB" b="1" dirty="0" smtClean="0"/>
              <a:t> </a:t>
            </a:r>
            <a:endParaRPr lang="en-GB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1" t="28801" r="13093" b="12919"/>
          <a:stretch/>
        </p:blipFill>
        <p:spPr bwMode="auto">
          <a:xfrm>
            <a:off x="4558390" y="573562"/>
            <a:ext cx="4232636" cy="56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28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836613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latin typeface="+mn-lt"/>
              </a:rPr>
              <a:t>Фаза</a:t>
            </a:r>
            <a:r>
              <a:rPr lang="en-GB" sz="4400" dirty="0" smtClean="0">
                <a:latin typeface="+mn-lt"/>
              </a:rPr>
              <a:t> 5</a:t>
            </a: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51520" y="1587332"/>
            <a:ext cx="32400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3200" dirty="0" smtClean="0">
                <a:solidFill>
                  <a:schemeClr val="tx2"/>
                </a:solidFill>
                <a:latin typeface="Constantia" pitchFamily="18" charset="0"/>
              </a:rPr>
              <a:t>Все члены ПСО оценивают и обмениваются мнениями о использовании новой стратегии / педагогической практики</a:t>
            </a:r>
            <a:endParaRPr lang="en-GB" altLang="en-US" sz="3200" dirty="0">
              <a:solidFill>
                <a:schemeClr val="tx2"/>
              </a:solidFill>
              <a:latin typeface="Constantia" pitchFamily="18" charset="0"/>
            </a:endParaRPr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305550"/>
            <a:ext cx="14525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9153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6" t="28030" r="14175" b="13209"/>
          <a:stretch/>
        </p:blipFill>
        <p:spPr bwMode="auto">
          <a:xfrm>
            <a:off x="4014392" y="526619"/>
            <a:ext cx="5032771" cy="57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270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30" y="1052736"/>
            <a:ext cx="5840412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5"/>
          <p:cNvSpPr txBox="1">
            <a:spLocks noChangeArrowheads="1"/>
          </p:cNvSpPr>
          <p:nvPr/>
        </p:nvSpPr>
        <p:spPr bwMode="auto">
          <a:xfrm>
            <a:off x="323528" y="1484784"/>
            <a:ext cx="38877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ru-RU" altLang="en-US" sz="2400" dirty="0" smtClean="0"/>
              <a:t>Возможное внедрение стратегии в качестве постоянной практики</a:t>
            </a:r>
            <a:endParaRPr lang="en-GB" altLang="en-US" sz="2400" dirty="0"/>
          </a:p>
          <a:p>
            <a:pPr eaLnBrk="1" hangingPunct="1">
              <a:buFont typeface="Arial" pitchFamily="34" charset="0"/>
              <a:buChar char="•"/>
            </a:pPr>
            <a:r>
              <a:rPr lang="ru-RU" altLang="en-US" sz="2400" dirty="0" smtClean="0"/>
              <a:t>Оценка воздействия</a:t>
            </a:r>
            <a:endParaRPr lang="en-GB" altLang="en-US" sz="2400" dirty="0"/>
          </a:p>
          <a:p>
            <a:pPr eaLnBrk="1" hangingPunct="1"/>
            <a:endParaRPr lang="en-GB" altLang="en-US" sz="3200" dirty="0">
              <a:latin typeface="Constant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13" y="474663"/>
            <a:ext cx="2533650" cy="987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900" dirty="0" smtClean="0"/>
              <a:t>Фаза</a:t>
            </a:r>
            <a:r>
              <a:rPr lang="en-GB" sz="4900" dirty="0" smtClean="0"/>
              <a:t> 6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27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6305550"/>
            <a:ext cx="14525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9153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1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89038" y="117475"/>
            <a:ext cx="2316162" cy="7683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000" b="1" dirty="0" smtClean="0">
                <a:solidFill>
                  <a:srgbClr val="000099"/>
                </a:solidFill>
              </a:rPr>
              <a:t> </a:t>
            </a:r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Фаза</a:t>
            </a:r>
            <a:r>
              <a:rPr lang="en-GB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7</a:t>
            </a:r>
            <a:r>
              <a:rPr lang="en-GB" sz="4000" b="1" dirty="0" smtClean="0">
                <a:solidFill>
                  <a:srgbClr val="000099"/>
                </a:solidFill>
              </a:rPr>
              <a:t/>
            </a:r>
            <a:br>
              <a:rPr lang="en-GB" sz="4000" b="1" dirty="0" smtClean="0">
                <a:solidFill>
                  <a:srgbClr val="000099"/>
                </a:solidFill>
              </a:rPr>
            </a:br>
            <a:endParaRPr lang="en-GB" sz="4000" dirty="0" smtClean="0">
              <a:solidFill>
                <a:srgbClr val="000000"/>
              </a:solidFill>
            </a:endParaRPr>
          </a:p>
        </p:txBody>
      </p:sp>
      <p:cxnSp>
        <p:nvCxnSpPr>
          <p:cNvPr id="33796" name="Straight Arrow Connector 7"/>
          <p:cNvCxnSpPr>
            <a:cxnSpLocks noChangeShapeType="1"/>
          </p:cNvCxnSpPr>
          <p:nvPr/>
        </p:nvCxnSpPr>
        <p:spPr bwMode="auto">
          <a:xfrm rot="10800000">
            <a:off x="6372225" y="1773238"/>
            <a:ext cx="431800" cy="215900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120650" y="1484784"/>
            <a:ext cx="322721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en-US" sz="2000" dirty="0" smtClean="0">
                <a:solidFill>
                  <a:schemeClr val="tx2"/>
                </a:solidFill>
              </a:rPr>
              <a:t>ПСО презентует результаты своей работы и дает рекомендации директору</a:t>
            </a:r>
            <a:endParaRPr lang="en-GB" altLang="en-US" sz="2000" dirty="0"/>
          </a:p>
          <a:p>
            <a:pPr eaLnBrk="1" hangingPunct="1"/>
            <a:r>
              <a:rPr lang="en-GB" altLang="en-US" sz="2000" dirty="0"/>
              <a:t> </a:t>
            </a:r>
          </a:p>
          <a:p>
            <a:pPr eaLnBrk="1" hangingPunct="1"/>
            <a:endParaRPr lang="en-GB" altLang="en-US" sz="2000" dirty="0"/>
          </a:p>
          <a:p>
            <a:pPr eaLnBrk="1" hangingPunct="1"/>
            <a:r>
              <a:rPr lang="ru-RU" altLang="en-US" sz="2000" dirty="0" smtClean="0">
                <a:solidFill>
                  <a:schemeClr val="tx2"/>
                </a:solidFill>
              </a:rPr>
              <a:t>ПСО делится результатами своей работы с другими школами / участниками образовательного процесса</a:t>
            </a:r>
            <a:endParaRPr lang="en-GB" altLang="en-US" sz="2000" dirty="0">
              <a:solidFill>
                <a:schemeClr val="tx2"/>
              </a:solidFill>
            </a:endParaRPr>
          </a:p>
        </p:txBody>
      </p:sp>
      <p:pic>
        <p:nvPicPr>
          <p:cNvPr id="3379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7925"/>
            <a:ext cx="91535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079427"/>
              </p:ext>
            </p:extLst>
          </p:nvPr>
        </p:nvGraphicFramePr>
        <p:xfrm>
          <a:off x="1734257" y="1196752"/>
          <a:ext cx="8172480" cy="4595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0711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063459"/>
              </p:ext>
            </p:extLst>
          </p:nvPr>
        </p:nvGraphicFramePr>
        <p:xfrm>
          <a:off x="214282" y="1214422"/>
          <a:ext cx="8715436" cy="578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357687" cy="1143000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/>
              <a:t>Планирование стратегии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24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Настольная книга регистрации изменений в школе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59234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41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4076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PISA 2015  </a:t>
            </a:r>
            <a:br>
              <a:rPr lang="en-GB" dirty="0" smtClean="0"/>
            </a:br>
            <a:r>
              <a:rPr lang="ru-RU" dirty="0" smtClean="0"/>
              <a:t>Совместное решение </a:t>
            </a:r>
            <a:r>
              <a:rPr lang="ru-RU" dirty="0" smtClean="0"/>
              <a:t>проблем (проблемы сотрудничества)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en-GB" dirty="0" smtClean="0"/>
          </a:p>
          <a:p>
            <a:r>
              <a:rPr lang="ru-RU" dirty="0" smtClean="0"/>
              <a:t>Наличие учебного плана, программ обучения, которые </a:t>
            </a:r>
            <a:r>
              <a:rPr lang="ru-RU" dirty="0" smtClean="0"/>
              <a:t>должны быть сосредоточены на развитии навыков критического мышления, поиска решений, самоконтроля и сотрудничества. </a:t>
            </a:r>
            <a:endParaRPr lang="en-GB" dirty="0" smtClean="0"/>
          </a:p>
          <a:p>
            <a:pPr marL="109728" indent="0">
              <a:buNone/>
            </a:pPr>
            <a:endParaRPr lang="en-GB" dirty="0" smtClean="0"/>
          </a:p>
          <a:p>
            <a:r>
              <a:rPr lang="ru-RU" dirty="0" smtClean="0"/>
              <a:t>Наличие у обучающихся навыков </a:t>
            </a:r>
            <a:r>
              <a:rPr lang="ru-RU" dirty="0" smtClean="0"/>
              <a:t>общения, управления конфликтами, </a:t>
            </a:r>
            <a:r>
              <a:rPr lang="ru-RU" dirty="0" smtClean="0"/>
              <a:t>умения организовать </a:t>
            </a:r>
            <a:r>
              <a:rPr lang="ru-RU" dirty="0" smtClean="0"/>
              <a:t>работу в группе, </a:t>
            </a:r>
            <a:r>
              <a:rPr lang="ru-RU" dirty="0" smtClean="0"/>
              <a:t>выработать общее мнение и </a:t>
            </a:r>
            <a:r>
              <a:rPr lang="ru-RU" dirty="0" smtClean="0"/>
              <a:t>отслеживать прогресс.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593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251520" y="620688"/>
            <a:ext cx="1643063" cy="1155700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accent1"/>
                </a:solidFill>
              </a:rPr>
              <a:t>Jones (2010)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143701"/>
              </p:ext>
            </p:extLst>
          </p:nvPr>
        </p:nvGraphicFramePr>
        <p:xfrm>
          <a:off x="1763688" y="836712"/>
          <a:ext cx="5972188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0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МЕНЕДЖЕР или ЛИДЕР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9592" y="2033622"/>
            <a:ext cx="7520940" cy="3579849"/>
          </a:xfrm>
        </p:spPr>
        <p:txBody>
          <a:bodyPr/>
          <a:lstStyle/>
          <a:p>
            <a:endParaRPr lang="en-US" dirty="0" smtClean="0"/>
          </a:p>
          <a:p>
            <a:endParaRPr lang="en-US" sz="2800" dirty="0"/>
          </a:p>
          <a:p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Менеджеры 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делают всё правильно</a:t>
            </a:r>
            <a:endParaRPr lang="en-US" sz="28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Лидеры</a:t>
            </a: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делают правильные вещи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078" y="4653136"/>
            <a:ext cx="3408914" cy="189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920558" cy="1223962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Лидерство: что мы знаем о нём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353425" cy="4884837"/>
          </a:xfrm>
        </p:spPr>
        <p:txBody>
          <a:bodyPr>
            <a:normAutofit lnSpcReduction="10000"/>
          </a:bodyPr>
          <a:lstStyle/>
          <a:p>
            <a:endParaRPr lang="en-GB" sz="2400" dirty="0" smtClean="0">
              <a:solidFill>
                <a:srgbClr val="054692"/>
              </a:solidFill>
            </a:endParaRPr>
          </a:p>
          <a:p>
            <a:pPr>
              <a:buFont typeface="Arial"/>
              <a:buChar char="•"/>
            </a:pPr>
            <a:r>
              <a:rPr lang="ru-RU" dirty="0" smtClean="0"/>
              <a:t>Лидерство – это ключ к высокому уровню организационной культуры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endParaRPr lang="en-GB" dirty="0" smtClean="0"/>
          </a:p>
          <a:p>
            <a:pPr>
              <a:buFont typeface="Arial"/>
              <a:buChar char="•"/>
            </a:pPr>
            <a:r>
              <a:rPr lang="ru-RU" dirty="0" smtClean="0"/>
              <a:t>В успешных организациях преобладает модель распределенного лидерства (</a:t>
            </a:r>
            <a:r>
              <a:rPr lang="en-GB" dirty="0" smtClean="0"/>
              <a:t>distributed</a:t>
            </a:r>
            <a:r>
              <a:rPr lang="en-GB" i="1" dirty="0" smtClean="0"/>
              <a:t> </a:t>
            </a:r>
            <a:r>
              <a:rPr lang="en-GB" dirty="0" smtClean="0"/>
              <a:t>leadership</a:t>
            </a:r>
            <a:r>
              <a:rPr lang="ru-RU" dirty="0" smtClean="0"/>
              <a:t>)</a:t>
            </a:r>
            <a:r>
              <a:rPr lang="en-GB" dirty="0" smtClean="0"/>
              <a:t>.</a:t>
            </a:r>
          </a:p>
          <a:p>
            <a:pPr marL="109728" indent="0">
              <a:buNone/>
            </a:pPr>
            <a:endParaRPr lang="en-GB" dirty="0" smtClean="0"/>
          </a:p>
          <a:p>
            <a:pPr>
              <a:buFont typeface="Arial"/>
              <a:buChar char="•"/>
            </a:pPr>
            <a:r>
              <a:rPr lang="ru-RU" b="1" dirty="0" smtClean="0"/>
              <a:t>Эффективные лидеры растут сами и способствуют развитию лидерских качеств в других. 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6355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0"/>
            <a:ext cx="8064896" cy="914400"/>
          </a:xfrm>
          <a:solidFill>
            <a:schemeClr val="accent1">
              <a:lumMod val="5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Лидерские практики в прошлом и настоящем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6" descr="C:\Users\Leannta\Documents\Leannta\Loqui.tv\prof learning prog edits\alma_dl\caeser-the-empero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60" y="2249488"/>
            <a:ext cx="3021079" cy="4525962"/>
          </a:xfrm>
          <a:noFill/>
        </p:spPr>
      </p:pic>
      <p:pic>
        <p:nvPicPr>
          <p:cNvPr id="20485" name="Picture 7" descr="C:\Users\Leannta\Documents\Leannta\Loqui.tv\prof learning prog edits\alma_dl\j04118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91245"/>
            <a:ext cx="4038600" cy="3442447"/>
          </a:xfr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9A1CC26-B988-416D-8E05-359AED4F91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325112"/>
          </a:xfrm>
        </p:spPr>
        <p:txBody>
          <a:bodyPr/>
          <a:lstStyle/>
          <a:p>
            <a:r>
              <a:rPr lang="ru-RU" dirty="0" smtClean="0"/>
              <a:t>Каким типом лидерства обладаете Вы</a:t>
            </a:r>
            <a:r>
              <a:rPr lang="en-GB" dirty="0" smtClean="0"/>
              <a:t>?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ru-RU" dirty="0" smtClean="0"/>
              <a:t>Вы лидер или менеджер</a:t>
            </a:r>
            <a:r>
              <a:rPr lang="en-GB" dirty="0" smtClean="0"/>
              <a:t>?</a:t>
            </a:r>
          </a:p>
          <a:p>
            <a:pPr marL="109728" indent="0">
              <a:buNone/>
            </a:pPr>
            <a:endParaRPr lang="en-GB" dirty="0" smtClean="0"/>
          </a:p>
          <a:p>
            <a:r>
              <a:rPr lang="ru-RU" dirty="0" smtClean="0"/>
              <a:t>Кто или что повлияло на Ваше становление как лидера?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769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71500"/>
            <a:ext cx="8353425" cy="2441575"/>
          </a:xfrm>
        </p:spPr>
        <p:txBody>
          <a:bodyPr/>
          <a:lstStyle/>
          <a:p>
            <a:r>
              <a:rPr lang="en-GB" sz="4000" dirty="0" smtClean="0">
                <a:solidFill>
                  <a:schemeClr val="bg1"/>
                </a:solidFill>
              </a:rPr>
              <a:t>But</a:t>
            </a:r>
            <a:r>
              <a:rPr lang="en-GB" sz="3600" dirty="0" smtClean="0">
                <a:solidFill>
                  <a:srgbClr val="0066FF"/>
                </a:solidFill>
              </a:rPr>
              <a:t/>
            </a:r>
            <a:br>
              <a:rPr lang="en-GB" sz="3600" dirty="0" smtClean="0">
                <a:solidFill>
                  <a:srgbClr val="0066FF"/>
                </a:solidFill>
              </a:rPr>
            </a:br>
            <a:r>
              <a:rPr lang="en-GB" sz="3600" dirty="0" smtClean="0">
                <a:solidFill>
                  <a:srgbClr val="0066FF"/>
                </a:solidFill>
              </a:rPr>
              <a:t/>
            </a:r>
            <a:br>
              <a:rPr lang="en-GB" sz="3600" dirty="0" smtClean="0">
                <a:solidFill>
                  <a:srgbClr val="0066FF"/>
                </a:solidFill>
              </a:rPr>
            </a:br>
            <a:endParaRPr lang="en-US" sz="3600" dirty="0" smtClean="0">
              <a:solidFill>
                <a:srgbClr val="0066FF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476374" y="2780927"/>
            <a:ext cx="5111849" cy="30102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Какой тип лидерства меняет организационную культуру и образовательные результаты? </a:t>
            </a:r>
            <a:endParaRPr lang="en-GB" sz="3600" dirty="0" smtClean="0"/>
          </a:p>
          <a:p>
            <a:endParaRPr lang="en-GB" sz="2800" dirty="0" smtClean="0">
              <a:solidFill>
                <a:srgbClr val="0066FF"/>
              </a:solidFill>
            </a:endParaRPr>
          </a:p>
          <a:p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331640" y="148478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/>
                </a:solidFill>
              </a:rPr>
              <a:t>Школьное лидерство</a:t>
            </a:r>
            <a:endParaRPr lang="en-GB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82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7152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Типы школьного лидерства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4479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Трансакционное</a:t>
            </a:r>
            <a:r>
              <a:rPr lang="ru-RU" dirty="0" smtClean="0"/>
              <a:t> лидерство </a:t>
            </a:r>
          </a:p>
          <a:p>
            <a:pPr marL="109728" indent="0">
              <a:buNone/>
            </a:pPr>
            <a:r>
              <a:rPr lang="ru-RU" sz="2400" dirty="0"/>
              <a:t>(</a:t>
            </a:r>
            <a:r>
              <a:rPr lang="en-GB" sz="2400" dirty="0" smtClean="0"/>
              <a:t>Transactional Leadership</a:t>
            </a:r>
            <a:r>
              <a:rPr lang="ru-RU" sz="2400" dirty="0" smtClean="0"/>
              <a:t>)</a:t>
            </a:r>
            <a:endParaRPr lang="en-GB" sz="2400" dirty="0" smtClean="0"/>
          </a:p>
          <a:p>
            <a:pPr marL="109728" indent="0">
              <a:buNone/>
            </a:pPr>
            <a:endParaRPr lang="en-GB" sz="2000" dirty="0" smtClean="0"/>
          </a:p>
          <a:p>
            <a:r>
              <a:rPr lang="ru-RU" dirty="0" smtClean="0"/>
              <a:t>Трансформационное лидерство</a:t>
            </a:r>
          </a:p>
          <a:p>
            <a:pPr marL="109728" indent="0">
              <a:buNone/>
            </a:pPr>
            <a:r>
              <a:rPr lang="ru-RU" sz="2400" dirty="0"/>
              <a:t>(</a:t>
            </a:r>
            <a:r>
              <a:rPr lang="en-GB" sz="2400" dirty="0" smtClean="0"/>
              <a:t>Transformational Leadership</a:t>
            </a:r>
            <a:r>
              <a:rPr lang="ru-RU" sz="2400" dirty="0" smtClean="0"/>
              <a:t>)</a:t>
            </a:r>
            <a:endParaRPr lang="en-GB" sz="2400" dirty="0" smtClean="0"/>
          </a:p>
          <a:p>
            <a:pPr marL="109728" indent="0">
              <a:buNone/>
            </a:pPr>
            <a:endParaRPr lang="en-GB" sz="2000" dirty="0" smtClean="0"/>
          </a:p>
          <a:p>
            <a:r>
              <a:rPr lang="ru-RU" dirty="0" smtClean="0"/>
              <a:t>Методическое, учебное лидерство</a:t>
            </a:r>
          </a:p>
          <a:p>
            <a:pPr marL="109728" indent="0">
              <a:buNone/>
            </a:pPr>
            <a:r>
              <a:rPr lang="ru-RU" sz="2400" dirty="0" smtClean="0"/>
              <a:t>(</a:t>
            </a:r>
            <a:r>
              <a:rPr lang="en-GB" sz="2400" dirty="0" smtClean="0"/>
              <a:t>Instructional Leadership</a:t>
            </a:r>
            <a:r>
              <a:rPr lang="ru-RU" sz="2400" dirty="0" smtClean="0"/>
              <a:t>)</a:t>
            </a:r>
            <a:endParaRPr lang="en-GB" sz="2400" dirty="0" smtClean="0"/>
          </a:p>
          <a:p>
            <a:pPr marL="109728" indent="0">
              <a:buNone/>
            </a:pPr>
            <a:endParaRPr lang="en-GB" sz="2000" dirty="0" smtClean="0"/>
          </a:p>
          <a:p>
            <a:r>
              <a:rPr lang="ru-RU" dirty="0" smtClean="0"/>
              <a:t>Распределенное лидерство</a:t>
            </a:r>
          </a:p>
          <a:p>
            <a:pPr marL="109728" indent="0">
              <a:buNone/>
            </a:pPr>
            <a:r>
              <a:rPr lang="ru-RU" sz="2400" dirty="0"/>
              <a:t>(</a:t>
            </a:r>
            <a:r>
              <a:rPr lang="en-GB" sz="2400" dirty="0" smtClean="0"/>
              <a:t>Distributed Leadership</a:t>
            </a:r>
            <a:r>
              <a:rPr lang="ru-RU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93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1170</TotalTime>
  <Words>1325</Words>
  <Application>Microsoft Office PowerPoint</Application>
  <PresentationFormat>Экран (4:3)</PresentationFormat>
  <Paragraphs>224</Paragraphs>
  <Slides>37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Urban</vt:lpstr>
      <vt:lpstr>Школьное лидерство: Мониторинг изменений</vt:lpstr>
      <vt:lpstr>Содержание</vt:lpstr>
      <vt:lpstr>Школьный импрувмент</vt:lpstr>
      <vt:lpstr>МЕНЕДЖЕР или ЛИДЕР?</vt:lpstr>
      <vt:lpstr>Лидерство: что мы знаем о нём</vt:lpstr>
      <vt:lpstr>Лидерские практики в прошлом и настоящем</vt:lpstr>
      <vt:lpstr>Рефлексия</vt:lpstr>
      <vt:lpstr>But  </vt:lpstr>
      <vt:lpstr>Типы школьного лидерства</vt:lpstr>
      <vt:lpstr>Трансакционное лидерство Transactional Leadership</vt:lpstr>
      <vt:lpstr>Трансформационное лидерство Transformational Leadership </vt:lpstr>
      <vt:lpstr>Методическое лидерство Instructional Leadership </vt:lpstr>
      <vt:lpstr>Распределенное лидерство Distributed Leadership </vt:lpstr>
      <vt:lpstr>Успешные директора</vt:lpstr>
      <vt:lpstr>Навык эффективного лидерства заключается в умении выбрать правильный тип лидерства для каждой конкретной ситуации. </vt:lpstr>
      <vt:lpstr>Какие стили лидерства Вы могли бы порекомендовать директору в этой ситуации? </vt:lpstr>
      <vt:lpstr>Мониторинг изменений</vt:lpstr>
      <vt:lpstr>Мониторинг изменений</vt:lpstr>
      <vt:lpstr>Успешная школа</vt:lpstr>
      <vt:lpstr>Какие изменения мы можем отследить?</vt:lpstr>
      <vt:lpstr>Совершенствование практик обучения</vt:lpstr>
      <vt:lpstr>Индикаторы эффективного урока (Ofsted 2013)</vt:lpstr>
      <vt:lpstr>«Ингредиенты» выдающегося урока: </vt:lpstr>
      <vt:lpstr>Педагогическая наука XXI века </vt:lpstr>
      <vt:lpstr>Модель  Профессиональных сообществ обучения Harris and Jones 2009</vt:lpstr>
      <vt:lpstr>Фазы 1 и 2 </vt:lpstr>
      <vt:lpstr>Как прийти к единому мнению о том, на какой проблеме нужно сфокусироваться? </vt:lpstr>
      <vt:lpstr>Презентация PowerPoint</vt:lpstr>
      <vt:lpstr> Подходы к командной работе по исследованию проблемы</vt:lpstr>
      <vt:lpstr>Фаза 4 </vt:lpstr>
      <vt:lpstr>Фаза 5 </vt:lpstr>
      <vt:lpstr>Фаза 6 </vt:lpstr>
      <vt:lpstr>  Фаза 7 </vt:lpstr>
      <vt:lpstr>Планирование стратегии</vt:lpstr>
      <vt:lpstr>Настольная книга регистрации изменений в школе</vt:lpstr>
      <vt:lpstr>PISA 2015   Совместное решение проблем (проблемы сотрудничества) </vt:lpstr>
      <vt:lpstr>Jones (2010)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Leadership: Monitoring Changes</dc:title>
  <dc:creator>business laptop</dc:creator>
  <cp:lastModifiedBy>Анна Борисовна Алферова</cp:lastModifiedBy>
  <cp:revision>70</cp:revision>
  <dcterms:created xsi:type="dcterms:W3CDTF">2013-10-15T04:28:29Z</dcterms:created>
  <dcterms:modified xsi:type="dcterms:W3CDTF">2013-10-30T06:21:14Z</dcterms:modified>
</cp:coreProperties>
</file>