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4" r:id="rId3"/>
    <p:sldId id="275" r:id="rId4"/>
    <p:sldId id="277" r:id="rId5"/>
    <p:sldId id="258" r:id="rId6"/>
    <p:sldId id="265" r:id="rId7"/>
    <p:sldId id="263" r:id="rId8"/>
    <p:sldId id="261" r:id="rId9"/>
    <p:sldId id="262" r:id="rId10"/>
    <p:sldId id="267" r:id="rId11"/>
    <p:sldId id="268" r:id="rId12"/>
    <p:sldId id="269" r:id="rId13"/>
    <p:sldId id="270" r:id="rId14"/>
    <p:sldId id="271" r:id="rId15"/>
    <p:sldId id="272" r:id="rId16"/>
    <p:sldId id="273" r:id="rId17"/>
    <p:sldId id="278" r:id="rId18"/>
    <p:sldId id="279" r:id="rId19"/>
    <p:sldId id="280" r:id="rId20"/>
    <p:sldId id="281" r:id="rId21"/>
    <p:sldId id="282" r:id="rId22"/>
    <p:sldId id="283" r:id="rId2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CC"/>
    <a:srgbClr val="000099"/>
    <a:srgbClr val="0099CC"/>
    <a:srgbClr val="422C16"/>
    <a:srgbClr val="0C788E"/>
    <a:srgbClr val="006666"/>
    <a:srgbClr val="660033"/>
    <a:srgbClr val="003399"/>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23" autoAdjust="0"/>
    <p:restoredTop sz="94652" autoAdjust="0"/>
  </p:normalViewPr>
  <p:slideViewPr>
    <p:cSldViewPr>
      <p:cViewPr varScale="1">
        <p:scale>
          <a:sx n="99" d="100"/>
          <a:sy n="99" d="100"/>
        </p:scale>
        <p:origin x="-17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C4DA28-9AF5-4D67-81C2-C144FF388186}" type="doc">
      <dgm:prSet loTypeId="urn:microsoft.com/office/officeart/2005/8/layout/cycle4#1" loCatId="cycle" qsTypeId="urn:microsoft.com/office/officeart/2005/8/quickstyle/simple3" qsCatId="simple" csTypeId="urn:microsoft.com/office/officeart/2005/8/colors/colorful1#1" csCatId="colorful" phldr="1"/>
      <dgm:spPr/>
      <dgm:t>
        <a:bodyPr/>
        <a:lstStyle/>
        <a:p>
          <a:endParaRPr lang="ru-RU"/>
        </a:p>
      </dgm:t>
    </dgm:pt>
    <dgm:pt modelId="{FEC1B6E6-A895-44CE-AD47-5794E7100F49}">
      <dgm:prSet phldrT="[Текст]" custT="1">
        <dgm:style>
          <a:lnRef idx="0">
            <a:schemeClr val="accent3"/>
          </a:lnRef>
          <a:fillRef idx="3">
            <a:schemeClr val="accent3"/>
          </a:fillRef>
          <a:effectRef idx="3">
            <a:schemeClr val="accent3"/>
          </a:effectRef>
          <a:fontRef idx="minor">
            <a:schemeClr val="lt1"/>
          </a:fontRef>
        </dgm:style>
      </dgm:prSet>
      <dgm:spPr/>
      <dgm:t>
        <a:bodyPr/>
        <a:lstStyle/>
        <a:p>
          <a:r>
            <a:rPr lang="ru-RU" sz="1800" b="1" dirty="0" smtClean="0">
              <a:solidFill>
                <a:schemeClr val="accent4"/>
              </a:solidFill>
            </a:rPr>
            <a:t>МОУ СОШ № </a:t>
          </a:r>
          <a:r>
            <a:rPr lang="ru-RU" sz="1800" b="1" dirty="0" smtClean="0">
              <a:solidFill>
                <a:schemeClr val="accent4"/>
              </a:solidFill>
            </a:rPr>
            <a:t>31</a:t>
          </a:r>
          <a:endParaRPr lang="ru-RU" sz="1800" b="1" dirty="0">
            <a:solidFill>
              <a:schemeClr val="accent4"/>
            </a:solidFill>
          </a:endParaRPr>
        </a:p>
      </dgm:t>
    </dgm:pt>
    <dgm:pt modelId="{85D45170-C4AD-43E8-AC7F-EA4B503D8D2E}" type="parTrans" cxnId="{810FF797-915F-4373-B91D-16286CDEA502}">
      <dgm:prSet/>
      <dgm:spPr/>
      <dgm:t>
        <a:bodyPr/>
        <a:lstStyle/>
        <a:p>
          <a:endParaRPr lang="ru-RU"/>
        </a:p>
      </dgm:t>
    </dgm:pt>
    <dgm:pt modelId="{7778441A-5366-4E1D-8612-03DB280956A6}" type="sibTrans" cxnId="{810FF797-915F-4373-B91D-16286CDEA502}">
      <dgm:prSet/>
      <dgm:spPr/>
      <dgm:t>
        <a:bodyPr/>
        <a:lstStyle/>
        <a:p>
          <a:endParaRPr lang="ru-RU"/>
        </a:p>
      </dgm:t>
    </dgm:pt>
    <dgm:pt modelId="{03D3440D-7DEF-4363-90D4-3B96BC8D3E32}">
      <dgm:prSet phldrT="[Текст]" custT="1">
        <dgm:style>
          <a:lnRef idx="0">
            <a:schemeClr val="accent3"/>
          </a:lnRef>
          <a:fillRef idx="3">
            <a:schemeClr val="accent3"/>
          </a:fillRef>
          <a:effectRef idx="3">
            <a:schemeClr val="accent3"/>
          </a:effectRef>
          <a:fontRef idx="minor">
            <a:schemeClr val="lt1"/>
          </a:fontRef>
        </dgm:style>
      </dgm:prSet>
      <dgm:spPr/>
      <dgm:t>
        <a:bodyPr/>
        <a:lstStyle/>
        <a:p>
          <a:r>
            <a:rPr lang="ru-RU" sz="1800" b="1" dirty="0" smtClean="0">
              <a:solidFill>
                <a:schemeClr val="accent4"/>
              </a:solidFill>
            </a:rPr>
            <a:t>МОУ СОШ </a:t>
          </a:r>
          <a:r>
            <a:rPr lang="ru-RU" sz="1800" b="1" dirty="0" smtClean="0">
              <a:solidFill>
                <a:schemeClr val="accent4"/>
              </a:solidFill>
            </a:rPr>
            <a:t>№ 87</a:t>
          </a:r>
          <a:endParaRPr lang="ru-RU" sz="1800" b="1" dirty="0">
            <a:solidFill>
              <a:schemeClr val="accent4"/>
            </a:solidFill>
          </a:endParaRPr>
        </a:p>
      </dgm:t>
    </dgm:pt>
    <dgm:pt modelId="{91889AF8-8FAC-4912-B452-AAAEFB390FC5}" type="parTrans" cxnId="{D811CFE0-0F84-4173-8AB5-93DF7F574925}">
      <dgm:prSet/>
      <dgm:spPr/>
      <dgm:t>
        <a:bodyPr/>
        <a:lstStyle/>
        <a:p>
          <a:endParaRPr lang="ru-RU"/>
        </a:p>
      </dgm:t>
    </dgm:pt>
    <dgm:pt modelId="{881F05AC-8D3B-45FF-A32F-78E67E08272F}" type="sibTrans" cxnId="{D811CFE0-0F84-4173-8AB5-93DF7F574925}">
      <dgm:prSet/>
      <dgm:spPr/>
      <dgm:t>
        <a:bodyPr/>
        <a:lstStyle/>
        <a:p>
          <a:endParaRPr lang="ru-RU"/>
        </a:p>
      </dgm:t>
    </dgm:pt>
    <dgm:pt modelId="{49A1FAE9-D496-474E-9AEA-445DEAE74060}">
      <dgm:prSet phldrT="[Текст]" custT="1">
        <dgm:style>
          <a:lnRef idx="0">
            <a:schemeClr val="accent3"/>
          </a:lnRef>
          <a:fillRef idx="3">
            <a:schemeClr val="accent3"/>
          </a:fillRef>
          <a:effectRef idx="3">
            <a:schemeClr val="accent3"/>
          </a:effectRef>
          <a:fontRef idx="minor">
            <a:schemeClr val="lt1"/>
          </a:fontRef>
        </dgm:style>
      </dgm:prSet>
      <dgm:spPr/>
      <dgm:t>
        <a:bodyPr/>
        <a:lstStyle/>
        <a:p>
          <a:r>
            <a:rPr lang="ru-RU" sz="1800" b="1" dirty="0" smtClean="0">
              <a:solidFill>
                <a:schemeClr val="accent4"/>
              </a:solidFill>
            </a:rPr>
            <a:t>МОУ лицей </a:t>
          </a:r>
          <a:r>
            <a:rPr lang="ru-RU" sz="1800" b="1" dirty="0" smtClean="0">
              <a:solidFill>
                <a:schemeClr val="accent4"/>
              </a:solidFill>
            </a:rPr>
            <a:t>№ 86</a:t>
          </a:r>
          <a:endParaRPr lang="ru-RU" sz="1800" b="1" dirty="0">
            <a:solidFill>
              <a:schemeClr val="accent4"/>
            </a:solidFill>
          </a:endParaRPr>
        </a:p>
      </dgm:t>
    </dgm:pt>
    <dgm:pt modelId="{BAA53DFE-0FB7-44A1-8309-5FE2C611FEF5}" type="parTrans" cxnId="{FE70DF1B-BAD3-4F7C-9B1D-996D1AB5CE33}">
      <dgm:prSet/>
      <dgm:spPr/>
      <dgm:t>
        <a:bodyPr/>
        <a:lstStyle/>
        <a:p>
          <a:endParaRPr lang="ru-RU"/>
        </a:p>
      </dgm:t>
    </dgm:pt>
    <dgm:pt modelId="{F333A93A-4825-462E-AA65-31C0B807EC98}" type="sibTrans" cxnId="{FE70DF1B-BAD3-4F7C-9B1D-996D1AB5CE33}">
      <dgm:prSet/>
      <dgm:spPr/>
      <dgm:t>
        <a:bodyPr/>
        <a:lstStyle/>
        <a:p>
          <a:endParaRPr lang="ru-RU"/>
        </a:p>
      </dgm:t>
    </dgm:pt>
    <dgm:pt modelId="{D6C80B28-B7F6-4A48-8302-4B7052F5AD5E}">
      <dgm:prSet custT="1">
        <dgm:style>
          <a:lnRef idx="0">
            <a:schemeClr val="accent6"/>
          </a:lnRef>
          <a:fillRef idx="3">
            <a:schemeClr val="accent6"/>
          </a:fillRef>
          <a:effectRef idx="3">
            <a:schemeClr val="accent6"/>
          </a:effectRef>
          <a:fontRef idx="minor">
            <a:schemeClr val="lt1"/>
          </a:fontRef>
        </dgm:style>
      </dgm:prSet>
      <dgm:spPr>
        <a:solidFill>
          <a:srgbClr val="3366CC"/>
        </a:solidFill>
      </dgm:spPr>
      <dgm:t>
        <a:bodyPr/>
        <a:lstStyle/>
        <a:p>
          <a:pPr marL="0" marR="0" indent="0" algn="ctr" defTabSz="914400" eaLnBrk="1" fontAlgn="auto" latinLnBrk="0" hangingPunct="1">
            <a:lnSpc>
              <a:spcPct val="100000"/>
            </a:lnSpc>
            <a:spcBef>
              <a:spcPts val="0"/>
            </a:spcBef>
            <a:spcAft>
              <a:spcPts val="0"/>
            </a:spcAft>
            <a:buClrTx/>
            <a:buSzTx/>
            <a:buFontTx/>
            <a:buNone/>
            <a:tabLst/>
            <a:defRPr/>
          </a:pPr>
          <a:endParaRPr lang="ru-RU" sz="1600" b="1" dirty="0" smtClean="0">
            <a:ln w="12700">
              <a:noFill/>
              <a:prstDash val="solid"/>
            </a:ln>
            <a:solidFill>
              <a:schemeClr val="bg1"/>
            </a:solidFill>
            <a:effectLst/>
          </a:endParaRPr>
        </a:p>
        <a:p>
          <a:pPr marL="0" marR="0" indent="0" algn="ctr" defTabSz="914400" eaLnBrk="1" fontAlgn="auto" latinLnBrk="0" hangingPunct="1">
            <a:lnSpc>
              <a:spcPct val="100000"/>
            </a:lnSpc>
            <a:spcBef>
              <a:spcPts val="0"/>
            </a:spcBef>
            <a:spcAft>
              <a:spcPts val="0"/>
            </a:spcAft>
            <a:buClrTx/>
            <a:buSzTx/>
            <a:buFontTx/>
            <a:buNone/>
            <a:tabLst/>
            <a:defRPr/>
          </a:pPr>
          <a:endParaRPr lang="ru-RU" sz="1600" b="1" dirty="0" smtClean="0">
            <a:ln w="12700">
              <a:noFill/>
              <a:prstDash val="solid"/>
            </a:ln>
            <a:solidFill>
              <a:schemeClr val="bg1"/>
            </a:solidFill>
            <a:effectLst/>
          </a:endParaRPr>
        </a:p>
        <a:p>
          <a:pPr marL="0" marR="0" indent="0" algn="ctr" defTabSz="914400" eaLnBrk="1" fontAlgn="auto" latinLnBrk="0" hangingPunct="1">
            <a:lnSpc>
              <a:spcPct val="100000"/>
            </a:lnSpc>
            <a:spcBef>
              <a:spcPts val="0"/>
            </a:spcBef>
            <a:spcAft>
              <a:spcPts val="0"/>
            </a:spcAft>
            <a:buClrTx/>
            <a:buSzTx/>
            <a:buFontTx/>
            <a:buNone/>
            <a:tabLst/>
            <a:defRPr/>
          </a:pPr>
          <a:endParaRPr lang="ru-RU" sz="1600" b="1" dirty="0" smtClean="0">
            <a:ln w="12700">
              <a:noFill/>
              <a:prstDash val="solid"/>
            </a:ln>
            <a:solidFill>
              <a:schemeClr val="bg1"/>
            </a:solidFill>
            <a:effectLst/>
          </a:endParaRPr>
        </a:p>
        <a:p>
          <a:pPr marL="0" marR="0" indent="0" algn="l" defTabSz="914400" eaLnBrk="1" fontAlgn="auto" latinLnBrk="0" hangingPunct="1">
            <a:lnSpc>
              <a:spcPct val="100000"/>
            </a:lnSpc>
            <a:spcBef>
              <a:spcPts val="0"/>
            </a:spcBef>
            <a:spcAft>
              <a:spcPts val="0"/>
            </a:spcAft>
            <a:buClrTx/>
            <a:buSzTx/>
            <a:buFontTx/>
            <a:buNone/>
            <a:tabLst/>
            <a:defRPr/>
          </a:pPr>
          <a:r>
            <a:rPr lang="ru-RU" sz="1600" b="1" dirty="0" smtClean="0">
              <a:ln w="12700">
                <a:noFill/>
                <a:prstDash val="solid"/>
              </a:ln>
              <a:solidFill>
                <a:schemeClr val="bg1"/>
              </a:solidFill>
              <a:effectLst/>
            </a:rPr>
            <a:t>ГАОУ ЯО «Институт развития образования»</a:t>
          </a:r>
          <a:endParaRPr lang="ru-RU" sz="1600" b="1" dirty="0" smtClean="0">
            <a:ln w="12700">
              <a:noFill/>
              <a:prstDash val="solid"/>
            </a:ln>
            <a:solidFill>
              <a:schemeClr val="bg1"/>
            </a:solidFill>
            <a:effectLst/>
          </a:endParaRPr>
        </a:p>
        <a:p>
          <a:pPr defTabSz="1600200">
            <a:lnSpc>
              <a:spcPct val="90000"/>
            </a:lnSpc>
            <a:spcBef>
              <a:spcPct val="0"/>
            </a:spcBef>
            <a:spcAft>
              <a:spcPct val="35000"/>
            </a:spcAft>
          </a:pPr>
          <a:endParaRPr lang="ru-RU" sz="3100" dirty="0"/>
        </a:p>
      </dgm:t>
    </dgm:pt>
    <dgm:pt modelId="{603E07DD-16C5-4ACF-BD12-715AE372416E}" type="parTrans" cxnId="{5B631F7E-3FF0-402B-AD21-3E5E70179F3F}">
      <dgm:prSet/>
      <dgm:spPr/>
      <dgm:t>
        <a:bodyPr/>
        <a:lstStyle/>
        <a:p>
          <a:endParaRPr lang="ru-RU"/>
        </a:p>
      </dgm:t>
    </dgm:pt>
    <dgm:pt modelId="{54782F8A-B2A7-47F1-B7F5-5CE6A6FE0691}" type="sibTrans" cxnId="{5B631F7E-3FF0-402B-AD21-3E5E70179F3F}">
      <dgm:prSet/>
      <dgm:spPr/>
      <dgm:t>
        <a:bodyPr/>
        <a:lstStyle/>
        <a:p>
          <a:endParaRPr lang="ru-RU"/>
        </a:p>
      </dgm:t>
    </dgm:pt>
    <dgm:pt modelId="{07C3A461-B421-4E43-8A71-DC549261CEAB}" type="pres">
      <dgm:prSet presAssocID="{60C4DA28-9AF5-4D67-81C2-C144FF388186}" presName="cycleMatrixDiagram" presStyleCnt="0">
        <dgm:presLayoutVars>
          <dgm:chMax val="1"/>
          <dgm:dir/>
          <dgm:animLvl val="lvl"/>
          <dgm:resizeHandles val="exact"/>
        </dgm:presLayoutVars>
      </dgm:prSet>
      <dgm:spPr/>
      <dgm:t>
        <a:bodyPr/>
        <a:lstStyle/>
        <a:p>
          <a:endParaRPr lang="ru-RU"/>
        </a:p>
      </dgm:t>
    </dgm:pt>
    <dgm:pt modelId="{14CA9451-0D9B-4EDE-9DAC-DA495A2BBDDB}" type="pres">
      <dgm:prSet presAssocID="{60C4DA28-9AF5-4D67-81C2-C144FF388186}" presName="children" presStyleCnt="0"/>
      <dgm:spPr/>
      <dgm:t>
        <a:bodyPr/>
        <a:lstStyle/>
        <a:p>
          <a:endParaRPr lang="ru-RU"/>
        </a:p>
      </dgm:t>
    </dgm:pt>
    <dgm:pt modelId="{A3B44EE5-6D2A-44DE-BA35-3141F232C171}" type="pres">
      <dgm:prSet presAssocID="{60C4DA28-9AF5-4D67-81C2-C144FF388186}" presName="childPlaceholder" presStyleCnt="0"/>
      <dgm:spPr/>
      <dgm:t>
        <a:bodyPr/>
        <a:lstStyle/>
        <a:p>
          <a:endParaRPr lang="ru-RU"/>
        </a:p>
      </dgm:t>
    </dgm:pt>
    <dgm:pt modelId="{248A0939-26A4-4FC8-95F2-FEF07F9720E3}" type="pres">
      <dgm:prSet presAssocID="{60C4DA28-9AF5-4D67-81C2-C144FF388186}" presName="circle" presStyleCnt="0"/>
      <dgm:spPr/>
      <dgm:t>
        <a:bodyPr/>
        <a:lstStyle/>
        <a:p>
          <a:endParaRPr lang="ru-RU"/>
        </a:p>
      </dgm:t>
    </dgm:pt>
    <dgm:pt modelId="{C3686AB6-61FF-4F87-83EF-AB3FA90EBF3A}" type="pres">
      <dgm:prSet presAssocID="{60C4DA28-9AF5-4D67-81C2-C144FF388186}" presName="quadrant1" presStyleLbl="node1" presStyleIdx="0" presStyleCnt="4" custScaleX="79589" custScaleY="76839" custLinFactNeighborX="483" custLinFactNeighborY="197">
        <dgm:presLayoutVars>
          <dgm:chMax val="1"/>
          <dgm:bulletEnabled val="1"/>
        </dgm:presLayoutVars>
      </dgm:prSet>
      <dgm:spPr/>
      <dgm:t>
        <a:bodyPr/>
        <a:lstStyle/>
        <a:p>
          <a:endParaRPr lang="ru-RU"/>
        </a:p>
      </dgm:t>
    </dgm:pt>
    <dgm:pt modelId="{FC457896-6BE4-497A-846D-BD2203916FE6}" type="pres">
      <dgm:prSet presAssocID="{60C4DA28-9AF5-4D67-81C2-C144FF388186}" presName="quadrant2" presStyleLbl="node1" presStyleIdx="1" presStyleCnt="4" custScaleX="85087" custScaleY="76839">
        <dgm:presLayoutVars>
          <dgm:chMax val="1"/>
          <dgm:bulletEnabled val="1"/>
        </dgm:presLayoutVars>
      </dgm:prSet>
      <dgm:spPr/>
      <dgm:t>
        <a:bodyPr/>
        <a:lstStyle/>
        <a:p>
          <a:endParaRPr lang="ru-RU"/>
        </a:p>
      </dgm:t>
    </dgm:pt>
    <dgm:pt modelId="{9C963884-B5CC-4815-A3A8-AEBB6B139856}" type="pres">
      <dgm:prSet presAssocID="{60C4DA28-9AF5-4D67-81C2-C144FF388186}" presName="quadrant3" presStyleLbl="node1" presStyleIdx="2" presStyleCnt="4" custScaleX="79589" custScaleY="71341" custLinFactNeighborX="5356" custLinFactNeighborY="-143">
        <dgm:presLayoutVars>
          <dgm:chMax val="1"/>
          <dgm:bulletEnabled val="1"/>
        </dgm:presLayoutVars>
      </dgm:prSet>
      <dgm:spPr/>
      <dgm:t>
        <a:bodyPr/>
        <a:lstStyle/>
        <a:p>
          <a:endParaRPr lang="ru-RU"/>
        </a:p>
      </dgm:t>
    </dgm:pt>
    <dgm:pt modelId="{A2088F2E-0BB5-4C8D-A923-F1E041A66029}" type="pres">
      <dgm:prSet presAssocID="{60C4DA28-9AF5-4D67-81C2-C144FF388186}" presName="quadrant4" presStyleLbl="node1" presStyleIdx="3" presStyleCnt="4" custScaleX="73081" custScaleY="71341">
        <dgm:presLayoutVars>
          <dgm:chMax val="1"/>
          <dgm:bulletEnabled val="1"/>
        </dgm:presLayoutVars>
      </dgm:prSet>
      <dgm:spPr/>
      <dgm:t>
        <a:bodyPr/>
        <a:lstStyle/>
        <a:p>
          <a:endParaRPr lang="ru-RU"/>
        </a:p>
      </dgm:t>
    </dgm:pt>
    <dgm:pt modelId="{DF94DBA0-8BC9-4047-883C-1F91AFDE106A}" type="pres">
      <dgm:prSet presAssocID="{60C4DA28-9AF5-4D67-81C2-C144FF388186}" presName="quadrantPlaceholder" presStyleCnt="0"/>
      <dgm:spPr/>
      <dgm:t>
        <a:bodyPr/>
        <a:lstStyle/>
        <a:p>
          <a:endParaRPr lang="ru-RU"/>
        </a:p>
      </dgm:t>
    </dgm:pt>
    <dgm:pt modelId="{47B05E81-DCBA-49D1-AA1F-2366FB02461E}" type="pres">
      <dgm:prSet presAssocID="{60C4DA28-9AF5-4D67-81C2-C144FF388186}" presName="center1" presStyleLbl="fgShp" presStyleIdx="0" presStyleCnt="2" custLinFactNeighborX="-8514" custLinFactNeighborY="-26678"/>
      <dgm:spPr/>
      <dgm:t>
        <a:bodyPr/>
        <a:lstStyle/>
        <a:p>
          <a:endParaRPr lang="ru-RU"/>
        </a:p>
      </dgm:t>
    </dgm:pt>
    <dgm:pt modelId="{C18FE69D-F6A0-43C0-A119-BD22B6CDAEB6}" type="pres">
      <dgm:prSet presAssocID="{60C4DA28-9AF5-4D67-81C2-C144FF388186}" presName="center2" presStyleLbl="fgShp" presStyleIdx="1" presStyleCnt="2" custLinFactNeighborX="-8513" custLinFactNeighborY="13608"/>
      <dgm:spPr/>
      <dgm:t>
        <a:bodyPr/>
        <a:lstStyle/>
        <a:p>
          <a:endParaRPr lang="ru-RU"/>
        </a:p>
      </dgm:t>
    </dgm:pt>
  </dgm:ptLst>
  <dgm:cxnLst>
    <dgm:cxn modelId="{3901F0D1-606B-437C-BEB6-5D143985A662}" type="presOf" srcId="{FEC1B6E6-A895-44CE-AD47-5794E7100F49}" destId="{C3686AB6-61FF-4F87-83EF-AB3FA90EBF3A}" srcOrd="0" destOrd="0" presId="urn:microsoft.com/office/officeart/2005/8/layout/cycle4#1"/>
    <dgm:cxn modelId="{5B631F7E-3FF0-402B-AD21-3E5E70179F3F}" srcId="{60C4DA28-9AF5-4D67-81C2-C144FF388186}" destId="{D6C80B28-B7F6-4A48-8302-4B7052F5AD5E}" srcOrd="3" destOrd="0" parTransId="{603E07DD-16C5-4ACF-BD12-715AE372416E}" sibTransId="{54782F8A-B2A7-47F1-B7F5-5CE6A6FE0691}"/>
    <dgm:cxn modelId="{FE70DF1B-BAD3-4F7C-9B1D-996D1AB5CE33}" srcId="{60C4DA28-9AF5-4D67-81C2-C144FF388186}" destId="{49A1FAE9-D496-474E-9AEA-445DEAE74060}" srcOrd="2" destOrd="0" parTransId="{BAA53DFE-0FB7-44A1-8309-5FE2C611FEF5}" sibTransId="{F333A93A-4825-462E-AA65-31C0B807EC98}"/>
    <dgm:cxn modelId="{32C04D82-115D-4474-8F7B-BB1B3F09F499}" type="presOf" srcId="{60C4DA28-9AF5-4D67-81C2-C144FF388186}" destId="{07C3A461-B421-4E43-8A71-DC549261CEAB}" srcOrd="0" destOrd="0" presId="urn:microsoft.com/office/officeart/2005/8/layout/cycle4#1"/>
    <dgm:cxn modelId="{1C7B568B-A20B-4BD5-9B20-8356720012EA}" type="presOf" srcId="{D6C80B28-B7F6-4A48-8302-4B7052F5AD5E}" destId="{A2088F2E-0BB5-4C8D-A923-F1E041A66029}" srcOrd="0" destOrd="0" presId="urn:microsoft.com/office/officeart/2005/8/layout/cycle4#1"/>
    <dgm:cxn modelId="{025CE8C0-2C36-4043-8649-C758C33055E0}" type="presOf" srcId="{49A1FAE9-D496-474E-9AEA-445DEAE74060}" destId="{9C963884-B5CC-4815-A3A8-AEBB6B139856}" srcOrd="0" destOrd="0" presId="urn:microsoft.com/office/officeart/2005/8/layout/cycle4#1"/>
    <dgm:cxn modelId="{31D1DB3E-215B-4275-8B98-CC8CDA7F9097}" type="presOf" srcId="{03D3440D-7DEF-4363-90D4-3B96BC8D3E32}" destId="{FC457896-6BE4-497A-846D-BD2203916FE6}" srcOrd="0" destOrd="0" presId="urn:microsoft.com/office/officeart/2005/8/layout/cycle4#1"/>
    <dgm:cxn modelId="{810FF797-915F-4373-B91D-16286CDEA502}" srcId="{60C4DA28-9AF5-4D67-81C2-C144FF388186}" destId="{FEC1B6E6-A895-44CE-AD47-5794E7100F49}" srcOrd="0" destOrd="0" parTransId="{85D45170-C4AD-43E8-AC7F-EA4B503D8D2E}" sibTransId="{7778441A-5366-4E1D-8612-03DB280956A6}"/>
    <dgm:cxn modelId="{D811CFE0-0F84-4173-8AB5-93DF7F574925}" srcId="{60C4DA28-9AF5-4D67-81C2-C144FF388186}" destId="{03D3440D-7DEF-4363-90D4-3B96BC8D3E32}" srcOrd="1" destOrd="0" parTransId="{91889AF8-8FAC-4912-B452-AAAEFB390FC5}" sibTransId="{881F05AC-8D3B-45FF-A32F-78E67E08272F}"/>
    <dgm:cxn modelId="{21FCF14A-ABBC-40A5-89A8-FC54C12CD0CB}" type="presParOf" srcId="{07C3A461-B421-4E43-8A71-DC549261CEAB}" destId="{14CA9451-0D9B-4EDE-9DAC-DA495A2BBDDB}" srcOrd="0" destOrd="0" presId="urn:microsoft.com/office/officeart/2005/8/layout/cycle4#1"/>
    <dgm:cxn modelId="{CD5EAD3B-96F0-4100-81E2-C17B57995F52}" type="presParOf" srcId="{14CA9451-0D9B-4EDE-9DAC-DA495A2BBDDB}" destId="{A3B44EE5-6D2A-44DE-BA35-3141F232C171}" srcOrd="0" destOrd="0" presId="urn:microsoft.com/office/officeart/2005/8/layout/cycle4#1"/>
    <dgm:cxn modelId="{C97E6176-888E-4418-A57D-8DD3061DB883}" type="presParOf" srcId="{07C3A461-B421-4E43-8A71-DC549261CEAB}" destId="{248A0939-26A4-4FC8-95F2-FEF07F9720E3}" srcOrd="1" destOrd="0" presId="urn:microsoft.com/office/officeart/2005/8/layout/cycle4#1"/>
    <dgm:cxn modelId="{38B5108F-9C5A-4095-B20E-356C8330A31C}" type="presParOf" srcId="{248A0939-26A4-4FC8-95F2-FEF07F9720E3}" destId="{C3686AB6-61FF-4F87-83EF-AB3FA90EBF3A}" srcOrd="0" destOrd="0" presId="urn:microsoft.com/office/officeart/2005/8/layout/cycle4#1"/>
    <dgm:cxn modelId="{E8C865AF-FCEC-4373-8B03-C591EECD8DDD}" type="presParOf" srcId="{248A0939-26A4-4FC8-95F2-FEF07F9720E3}" destId="{FC457896-6BE4-497A-846D-BD2203916FE6}" srcOrd="1" destOrd="0" presId="urn:microsoft.com/office/officeart/2005/8/layout/cycle4#1"/>
    <dgm:cxn modelId="{C8D34500-7084-4EA7-89E9-E0959FCA0A88}" type="presParOf" srcId="{248A0939-26A4-4FC8-95F2-FEF07F9720E3}" destId="{9C963884-B5CC-4815-A3A8-AEBB6B139856}" srcOrd="2" destOrd="0" presId="urn:microsoft.com/office/officeart/2005/8/layout/cycle4#1"/>
    <dgm:cxn modelId="{FADC83C0-FCC8-45A0-BA63-EF9784FC43E1}" type="presParOf" srcId="{248A0939-26A4-4FC8-95F2-FEF07F9720E3}" destId="{A2088F2E-0BB5-4C8D-A923-F1E041A66029}" srcOrd="3" destOrd="0" presId="urn:microsoft.com/office/officeart/2005/8/layout/cycle4#1"/>
    <dgm:cxn modelId="{7F7902BA-E36D-4541-9245-E37DDB33FFE6}" type="presParOf" srcId="{248A0939-26A4-4FC8-95F2-FEF07F9720E3}" destId="{DF94DBA0-8BC9-4047-883C-1F91AFDE106A}" srcOrd="4" destOrd="0" presId="urn:microsoft.com/office/officeart/2005/8/layout/cycle4#1"/>
    <dgm:cxn modelId="{7D7D5D52-788C-44A2-BBD5-DF5371B73A94}" type="presParOf" srcId="{07C3A461-B421-4E43-8A71-DC549261CEAB}" destId="{47B05E81-DCBA-49D1-AA1F-2366FB02461E}" srcOrd="2" destOrd="0" presId="urn:microsoft.com/office/officeart/2005/8/layout/cycle4#1"/>
    <dgm:cxn modelId="{28060643-CD45-4918-8805-CCBE757A417C}" type="presParOf" srcId="{07C3A461-B421-4E43-8A71-DC549261CEAB}" destId="{C18FE69D-F6A0-43C0-A119-BD22B6CDAEB6}" srcOrd="3" destOrd="0" presId="urn:microsoft.com/office/officeart/2005/8/layout/cycle4#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86AB6-61FF-4F87-83EF-AB3FA90EBF3A}">
      <dsp:nvSpPr>
        <dsp:cNvPr id="0" name=""/>
        <dsp:cNvSpPr/>
      </dsp:nvSpPr>
      <dsp:spPr>
        <a:xfrm>
          <a:off x="1584182" y="648064"/>
          <a:ext cx="2067995" cy="1996540"/>
        </a:xfrm>
        <a:prstGeom prst="pieWedg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accent4"/>
              </a:solidFill>
            </a:rPr>
            <a:t>МОУ СОШ № </a:t>
          </a:r>
          <a:r>
            <a:rPr lang="ru-RU" sz="1800" b="1" kern="1200" dirty="0" smtClean="0">
              <a:solidFill>
                <a:schemeClr val="accent4"/>
              </a:solidFill>
            </a:rPr>
            <a:t>31</a:t>
          </a:r>
          <a:endParaRPr lang="ru-RU" sz="1800" b="1" kern="1200" dirty="0">
            <a:solidFill>
              <a:schemeClr val="accent4"/>
            </a:solidFill>
          </a:endParaRPr>
        </a:p>
      </dsp:txBody>
      <dsp:txXfrm>
        <a:off x="2189884" y="1232837"/>
        <a:ext cx="1462293" cy="1411767"/>
      </dsp:txXfrm>
    </dsp:sp>
    <dsp:sp modelId="{FC457896-6BE4-497A-846D-BD2203916FE6}">
      <dsp:nvSpPr>
        <dsp:cNvPr id="0" name=""/>
        <dsp:cNvSpPr/>
      </dsp:nvSpPr>
      <dsp:spPr>
        <a:xfrm rot="5400000">
          <a:off x="4325718" y="535790"/>
          <a:ext cx="1996540" cy="2210852"/>
        </a:xfrm>
        <a:prstGeom prst="pieWedg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accent4"/>
              </a:solidFill>
            </a:rPr>
            <a:t>МОУ СОШ </a:t>
          </a:r>
          <a:r>
            <a:rPr lang="ru-RU" sz="1800" b="1" kern="1200" dirty="0" smtClean="0">
              <a:solidFill>
                <a:schemeClr val="accent4"/>
              </a:solidFill>
            </a:rPr>
            <a:t>№ 87</a:t>
          </a:r>
          <a:endParaRPr lang="ru-RU" sz="1800" b="1" kern="1200" dirty="0">
            <a:solidFill>
              <a:schemeClr val="accent4"/>
            </a:solidFill>
          </a:endParaRPr>
        </a:p>
      </dsp:txBody>
      <dsp:txXfrm rot="-5400000">
        <a:off x="4218563" y="1227719"/>
        <a:ext cx="1563308" cy="1411767"/>
      </dsp:txXfrm>
    </dsp:sp>
    <dsp:sp modelId="{9C963884-B5CC-4815-A3A8-AEBB6B139856}">
      <dsp:nvSpPr>
        <dsp:cNvPr id="0" name=""/>
        <dsp:cNvSpPr/>
      </dsp:nvSpPr>
      <dsp:spPr>
        <a:xfrm rot="10800000">
          <a:off x="4429158" y="3429017"/>
          <a:ext cx="2067995" cy="1853683"/>
        </a:xfrm>
        <a:prstGeom prst="pieWedg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accent4"/>
              </a:solidFill>
            </a:rPr>
            <a:t>МОУ лицей </a:t>
          </a:r>
          <a:r>
            <a:rPr lang="ru-RU" sz="1800" b="1" kern="1200" dirty="0" smtClean="0">
              <a:solidFill>
                <a:schemeClr val="accent4"/>
              </a:solidFill>
            </a:rPr>
            <a:t>№ 86</a:t>
          </a:r>
          <a:endParaRPr lang="ru-RU" sz="1800" b="1" kern="1200" dirty="0">
            <a:solidFill>
              <a:schemeClr val="accent4"/>
            </a:solidFill>
          </a:endParaRPr>
        </a:p>
      </dsp:txBody>
      <dsp:txXfrm rot="10800000">
        <a:off x="4429158" y="3429017"/>
        <a:ext cx="1462293" cy="1310752"/>
      </dsp:txXfrm>
    </dsp:sp>
    <dsp:sp modelId="{A2088F2E-0BB5-4C8D-A923-F1E041A66029}">
      <dsp:nvSpPr>
        <dsp:cNvPr id="0" name=""/>
        <dsp:cNvSpPr/>
      </dsp:nvSpPr>
      <dsp:spPr>
        <a:xfrm rot="16200000">
          <a:off x="1678787" y="3410127"/>
          <a:ext cx="1853683" cy="1898895"/>
        </a:xfrm>
        <a:prstGeom prst="pieWedge">
          <a:avLst/>
        </a:prstGeom>
        <a:solidFill>
          <a:srgbClr val="3366CC"/>
        </a:soli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13792" tIns="113792" rIns="113792" bIns="11379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ru-RU" sz="1600" b="1" kern="1200" dirty="0" smtClean="0">
            <a:ln w="12700">
              <a:noFill/>
              <a:prstDash val="solid"/>
            </a:ln>
            <a:solidFill>
              <a:schemeClr val="bg1"/>
            </a:solidFill>
            <a:effectLst/>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ru-RU" sz="1600" b="1" kern="1200" dirty="0" smtClean="0">
            <a:ln w="12700">
              <a:noFill/>
              <a:prstDash val="solid"/>
            </a:ln>
            <a:solidFill>
              <a:schemeClr val="bg1"/>
            </a:solidFill>
            <a:effectLst/>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ru-RU" sz="1600" b="1" kern="1200" dirty="0" smtClean="0">
            <a:ln w="12700">
              <a:noFill/>
              <a:prstDash val="solid"/>
            </a:ln>
            <a:solidFill>
              <a:schemeClr val="bg1"/>
            </a:solidFill>
            <a:effectLst/>
          </a:endParaRPr>
        </a:p>
        <a:p>
          <a:pPr marL="0" marR="0" lvl="0" indent="0" algn="l" defTabSz="914400" eaLnBrk="1" fontAlgn="auto" latinLnBrk="0" hangingPunct="1">
            <a:lnSpc>
              <a:spcPct val="100000"/>
            </a:lnSpc>
            <a:spcBef>
              <a:spcPct val="0"/>
            </a:spcBef>
            <a:spcAft>
              <a:spcPts val="0"/>
            </a:spcAft>
            <a:buClrTx/>
            <a:buSzTx/>
            <a:buFontTx/>
            <a:buNone/>
            <a:tabLst/>
            <a:defRPr/>
          </a:pPr>
          <a:r>
            <a:rPr lang="ru-RU" sz="1600" b="1" kern="1200" dirty="0" smtClean="0">
              <a:ln w="12700">
                <a:noFill/>
                <a:prstDash val="solid"/>
              </a:ln>
              <a:solidFill>
                <a:schemeClr val="bg1"/>
              </a:solidFill>
              <a:effectLst/>
            </a:rPr>
            <a:t>ГАОУ ЯО «Институт развития образования»</a:t>
          </a:r>
          <a:endParaRPr lang="ru-RU" sz="1600" b="1" kern="1200" dirty="0" smtClean="0">
            <a:ln w="12700">
              <a:noFill/>
              <a:prstDash val="solid"/>
            </a:ln>
            <a:solidFill>
              <a:schemeClr val="bg1"/>
            </a:solidFill>
            <a:effectLst/>
          </a:endParaRPr>
        </a:p>
        <a:p>
          <a:pPr lvl="0" defTabSz="1600200">
            <a:lnSpc>
              <a:spcPct val="90000"/>
            </a:lnSpc>
            <a:spcBef>
              <a:spcPct val="0"/>
            </a:spcBef>
            <a:spcAft>
              <a:spcPct val="35000"/>
            </a:spcAft>
          </a:pPr>
          <a:endParaRPr lang="ru-RU" sz="3100" kern="1200" dirty="0"/>
        </a:p>
      </dsp:txBody>
      <dsp:txXfrm rot="5400000">
        <a:off x="2212354" y="3432733"/>
        <a:ext cx="1342722" cy="1310752"/>
      </dsp:txXfrm>
    </dsp:sp>
    <dsp:sp modelId="{47B05E81-DCBA-49D1-AA1F-2366FB02461E}">
      <dsp:nvSpPr>
        <dsp:cNvPr id="0" name=""/>
        <dsp:cNvSpPr/>
      </dsp:nvSpPr>
      <dsp:spPr>
        <a:xfrm>
          <a:off x="3439869" y="2252208"/>
          <a:ext cx="897118" cy="780102"/>
        </a:xfrm>
        <a:prstGeom prst="circularArrow">
          <a:avLst/>
        </a:prstGeom>
        <a:gradFill rotWithShape="0">
          <a:gsLst>
            <a:gs pos="0">
              <a:schemeClr val="accent2">
                <a:tint val="40000"/>
                <a:hueOff val="0"/>
                <a:satOff val="0"/>
                <a:lumOff val="0"/>
                <a:alphaOff val="0"/>
                <a:tint val="50000"/>
                <a:satMod val="300000"/>
              </a:schemeClr>
            </a:gs>
            <a:gs pos="35000">
              <a:schemeClr val="accent2">
                <a:tint val="40000"/>
                <a:hueOff val="0"/>
                <a:satOff val="0"/>
                <a:lumOff val="0"/>
                <a:alphaOff val="0"/>
                <a:tint val="37000"/>
                <a:satMod val="300000"/>
              </a:schemeClr>
            </a:gs>
            <a:gs pos="100000">
              <a:schemeClr val="accent2">
                <a:tint val="4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C18FE69D-F6A0-43C0-A119-BD22B6CDAEB6}">
      <dsp:nvSpPr>
        <dsp:cNvPr id="0" name=""/>
        <dsp:cNvSpPr/>
      </dsp:nvSpPr>
      <dsp:spPr>
        <a:xfrm rot="10800000">
          <a:off x="3439878" y="2866520"/>
          <a:ext cx="897118" cy="780102"/>
        </a:xfrm>
        <a:prstGeom prst="circularArrow">
          <a:avLst/>
        </a:prstGeom>
        <a:gradFill rotWithShape="0">
          <a:gsLst>
            <a:gs pos="0">
              <a:schemeClr val="accent2">
                <a:tint val="40000"/>
                <a:hueOff val="0"/>
                <a:satOff val="0"/>
                <a:lumOff val="0"/>
                <a:alphaOff val="0"/>
                <a:tint val="50000"/>
                <a:satMod val="300000"/>
              </a:schemeClr>
            </a:gs>
            <a:gs pos="35000">
              <a:schemeClr val="accent2">
                <a:tint val="40000"/>
                <a:hueOff val="0"/>
                <a:satOff val="0"/>
                <a:lumOff val="0"/>
                <a:alphaOff val="0"/>
                <a:tint val="37000"/>
                <a:satMod val="300000"/>
              </a:schemeClr>
            </a:gs>
            <a:gs pos="100000">
              <a:schemeClr val="accent2">
                <a:tint val="4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A84CC7-8660-48F8-9DA8-E6822C4E76D8}" type="datetimeFigureOut">
              <a:rPr lang="ru-RU" smtClean="0"/>
              <a:pPr/>
              <a:t>25.02.2014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7E73F1-3F93-44FB-8BD8-8E76D0DBED62}" type="slidenum">
              <a:rPr lang="ru-RU" smtClean="0"/>
              <a:pPr/>
              <a:t>‹#›</a:t>
            </a:fld>
            <a:endParaRPr lang="ru-RU"/>
          </a:p>
        </p:txBody>
      </p:sp>
    </p:spTree>
    <p:extLst>
      <p:ext uri="{BB962C8B-B14F-4D97-AF65-F5344CB8AC3E}">
        <p14:creationId xmlns:p14="http://schemas.microsoft.com/office/powerpoint/2010/main" val="2837442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87E73F1-3F93-44FB-8BD8-8E76D0DBED62}"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100" kern="1200" dirty="0" smtClean="0">
                <a:solidFill>
                  <a:schemeClr val="tx1"/>
                </a:solidFill>
                <a:latin typeface="+mn-lt"/>
                <a:ea typeface="+mn-ea"/>
                <a:cs typeface="+mn-cs"/>
              </a:rPr>
              <a:t>На ступени основного общего образования устанавливаются планируемые результаты освоения:</a:t>
            </a:r>
          </a:p>
          <a:p>
            <a:r>
              <a:rPr lang="ru-RU" sz="1100" kern="1200" dirty="0" smtClean="0">
                <a:solidFill>
                  <a:schemeClr val="tx1"/>
                </a:solidFill>
                <a:latin typeface="+mn-lt"/>
                <a:ea typeface="+mn-ea"/>
                <a:cs typeface="+mn-cs"/>
              </a:rPr>
              <a:t>•</a:t>
            </a:r>
            <a:r>
              <a:rPr lang="en-US" sz="1100" kern="1200" dirty="0" smtClean="0">
                <a:solidFill>
                  <a:schemeClr val="tx1"/>
                </a:solidFill>
                <a:latin typeface="+mn-lt"/>
                <a:ea typeface="+mn-ea"/>
                <a:cs typeface="+mn-cs"/>
              </a:rPr>
              <a:t> </a:t>
            </a:r>
            <a:r>
              <a:rPr lang="ru-RU" sz="1100" kern="1200" dirty="0" smtClean="0">
                <a:solidFill>
                  <a:schemeClr val="tx1"/>
                </a:solidFill>
                <a:latin typeface="+mn-lt"/>
                <a:ea typeface="+mn-ea"/>
                <a:cs typeface="+mn-cs"/>
              </a:rPr>
              <a:t>четырёх </a:t>
            </a:r>
            <a:r>
              <a:rPr lang="ru-RU" sz="1100" b="1" i="1" kern="1200" dirty="0" smtClean="0">
                <a:solidFill>
                  <a:schemeClr val="tx1"/>
                </a:solidFill>
                <a:latin typeface="+mn-lt"/>
                <a:ea typeface="+mn-ea"/>
                <a:cs typeface="+mn-cs"/>
              </a:rPr>
              <a:t>междисциплинарных учебных программ</a:t>
            </a:r>
            <a:r>
              <a:rPr lang="ru-RU" sz="1100" kern="1200" dirty="0" smtClean="0">
                <a:solidFill>
                  <a:schemeClr val="tx1"/>
                </a:solidFill>
                <a:latin typeface="+mn-lt"/>
                <a:ea typeface="+mn-ea"/>
                <a:cs typeface="+mn-cs"/>
              </a:rPr>
              <a:t> — «Формирование универсальных учебных действий», «Формирование </a:t>
            </a:r>
            <a:r>
              <a:rPr lang="ru-RU" sz="1100" kern="1200" dirty="0" err="1" smtClean="0">
                <a:solidFill>
                  <a:schemeClr val="tx1"/>
                </a:solidFill>
                <a:latin typeface="+mn-lt"/>
                <a:ea typeface="+mn-ea"/>
                <a:cs typeface="+mn-cs"/>
              </a:rPr>
              <a:t>ИКТ-компетентности</a:t>
            </a:r>
            <a:r>
              <a:rPr lang="ru-RU" sz="1100" kern="1200" dirty="0" smtClean="0">
                <a:solidFill>
                  <a:schemeClr val="tx1"/>
                </a:solidFill>
                <a:latin typeface="+mn-lt"/>
                <a:ea typeface="+mn-ea"/>
                <a:cs typeface="+mn-cs"/>
              </a:rPr>
              <a:t> обучающихся», «Основы учебно-исследовательской и проектной деятельности» и «Основы смыслового чтения и работа с текстом»;</a:t>
            </a:r>
          </a:p>
          <a:p>
            <a:r>
              <a:rPr lang="ru-RU" sz="1100" kern="1200" dirty="0" smtClean="0">
                <a:solidFill>
                  <a:schemeClr val="tx1"/>
                </a:solidFill>
                <a:latin typeface="+mn-lt"/>
                <a:ea typeface="+mn-ea"/>
                <a:cs typeface="+mn-cs"/>
              </a:rPr>
              <a:t>•</a:t>
            </a:r>
            <a:r>
              <a:rPr lang="en-US" sz="1100" kern="1200" dirty="0" smtClean="0">
                <a:solidFill>
                  <a:schemeClr val="tx1"/>
                </a:solidFill>
                <a:latin typeface="+mn-lt"/>
                <a:ea typeface="+mn-ea"/>
                <a:cs typeface="+mn-cs"/>
              </a:rPr>
              <a:t> </a:t>
            </a:r>
            <a:r>
              <a:rPr lang="ru-RU" sz="1100" b="1" i="1" kern="1200" dirty="0" smtClean="0">
                <a:solidFill>
                  <a:schemeClr val="tx1"/>
                </a:solidFill>
                <a:latin typeface="+mn-lt"/>
                <a:ea typeface="+mn-ea"/>
                <a:cs typeface="+mn-cs"/>
              </a:rPr>
              <a:t>учебных программ по всем предметам</a:t>
            </a:r>
            <a:r>
              <a:rPr lang="ru-RU" sz="1100" kern="1200" dirty="0" smtClean="0">
                <a:solidFill>
                  <a:schemeClr val="tx1"/>
                </a:solidFill>
                <a:latin typeface="+mn-lt"/>
                <a:ea typeface="+mn-ea"/>
                <a:cs typeface="+mn-cs"/>
              </a:rPr>
              <a:t> — «Русский язык. Родной язык», «Литература. Родная литература», «Иностранный язык. Второй иностранный язык», «История России. Всеобщая история», «Обществознание», «География», «Математика», «Алгебра», «Геометрия», «Информатика», «Физика», «Биология», «Химия», «Изобразительное искусство», «Музыка», «Технология», «Физическая культура» и «Основы безопасности жизнедеятельности».</a:t>
            </a:r>
          </a:p>
          <a:p>
            <a:endParaRPr lang="ru-RU" sz="1100" dirty="0"/>
          </a:p>
        </p:txBody>
      </p:sp>
      <p:sp>
        <p:nvSpPr>
          <p:cNvPr id="4" name="Номер слайда 3"/>
          <p:cNvSpPr>
            <a:spLocks noGrp="1"/>
          </p:cNvSpPr>
          <p:nvPr>
            <p:ph type="sldNum" sz="quarter" idx="10"/>
          </p:nvPr>
        </p:nvSpPr>
        <p:spPr/>
        <p:txBody>
          <a:bodyPr/>
          <a:lstStyle/>
          <a:p>
            <a:fld id="{EA7C2162-9834-4360-AD23-E3285022571B}" type="slidenum">
              <a:rPr lang="ru-RU" smtClean="0"/>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68CBB4B5-3F6E-4FFD-B092-7C77D7A5444D}" type="slidenum">
              <a:rPr lang="es-ES"/>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51D17BDA-706A-4F4A-A0CC-EC3EBC02E929}" type="slidenum">
              <a:rPr lang="es-ES"/>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9B0BBAEB-A506-489E-BAC4-3CB096EE5F23}" type="slidenum">
              <a:rPr lang="es-ES"/>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419AE62C-752C-4419-AAA5-BCF35A518A64}" type="slidenum">
              <a:rPr lang="es-ES"/>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s-ES"/>
          </a:p>
        </p:txBody>
      </p:sp>
      <p:sp>
        <p:nvSpPr>
          <p:cNvPr id="5" name="Нижний колонтитул 4"/>
          <p:cNvSpPr>
            <a:spLocks noGrp="1"/>
          </p:cNvSpPr>
          <p:nvPr>
            <p:ph type="ftr" sz="quarter" idx="11"/>
          </p:nvPr>
        </p:nvSpPr>
        <p:spPr/>
        <p:txBody>
          <a:bodyPr/>
          <a:lstStyle>
            <a:lvl1pPr>
              <a:defRPr/>
            </a:lvl1pPr>
          </a:lstStyle>
          <a:p>
            <a:endParaRPr lang="es-ES"/>
          </a:p>
        </p:txBody>
      </p:sp>
      <p:sp>
        <p:nvSpPr>
          <p:cNvPr id="6" name="Номер слайда 5"/>
          <p:cNvSpPr>
            <a:spLocks noGrp="1"/>
          </p:cNvSpPr>
          <p:nvPr>
            <p:ph type="sldNum" sz="quarter" idx="12"/>
          </p:nvPr>
        </p:nvSpPr>
        <p:spPr/>
        <p:txBody>
          <a:bodyPr/>
          <a:lstStyle>
            <a:lvl1pPr>
              <a:defRPr/>
            </a:lvl1pPr>
          </a:lstStyle>
          <a:p>
            <a:fld id="{E2D2F9F8-DA16-4939-B530-60EAEB63FE91}" type="slidenum">
              <a:rPr lang="es-ES"/>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s-ES"/>
          </a:p>
        </p:txBody>
      </p:sp>
      <p:sp>
        <p:nvSpPr>
          <p:cNvPr id="6" name="Нижний колонтитул 5"/>
          <p:cNvSpPr>
            <a:spLocks noGrp="1"/>
          </p:cNvSpPr>
          <p:nvPr>
            <p:ph type="ftr" sz="quarter" idx="11"/>
          </p:nvPr>
        </p:nvSpPr>
        <p:spPr/>
        <p:txBody>
          <a:bodyPr/>
          <a:lstStyle>
            <a:lvl1pPr>
              <a:defRPr/>
            </a:lvl1pPr>
          </a:lstStyle>
          <a:p>
            <a:endParaRPr lang="es-ES"/>
          </a:p>
        </p:txBody>
      </p:sp>
      <p:sp>
        <p:nvSpPr>
          <p:cNvPr id="7" name="Номер слайда 6"/>
          <p:cNvSpPr>
            <a:spLocks noGrp="1"/>
          </p:cNvSpPr>
          <p:nvPr>
            <p:ph type="sldNum" sz="quarter" idx="12"/>
          </p:nvPr>
        </p:nvSpPr>
        <p:spPr/>
        <p:txBody>
          <a:bodyPr/>
          <a:lstStyle>
            <a:lvl1pPr>
              <a:defRPr/>
            </a:lvl1pPr>
          </a:lstStyle>
          <a:p>
            <a:fld id="{66373E74-03CB-4988-8EDC-17A45C5D0B1A}" type="slidenum">
              <a:rPr lang="es-ES"/>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s-ES"/>
          </a:p>
        </p:txBody>
      </p:sp>
      <p:sp>
        <p:nvSpPr>
          <p:cNvPr id="8" name="Нижний колонтитул 7"/>
          <p:cNvSpPr>
            <a:spLocks noGrp="1"/>
          </p:cNvSpPr>
          <p:nvPr>
            <p:ph type="ftr" sz="quarter" idx="11"/>
          </p:nvPr>
        </p:nvSpPr>
        <p:spPr/>
        <p:txBody>
          <a:bodyPr/>
          <a:lstStyle>
            <a:lvl1pPr>
              <a:defRPr/>
            </a:lvl1pPr>
          </a:lstStyle>
          <a:p>
            <a:endParaRPr lang="es-ES"/>
          </a:p>
        </p:txBody>
      </p:sp>
      <p:sp>
        <p:nvSpPr>
          <p:cNvPr id="9" name="Номер слайда 8"/>
          <p:cNvSpPr>
            <a:spLocks noGrp="1"/>
          </p:cNvSpPr>
          <p:nvPr>
            <p:ph type="sldNum" sz="quarter" idx="12"/>
          </p:nvPr>
        </p:nvSpPr>
        <p:spPr/>
        <p:txBody>
          <a:bodyPr/>
          <a:lstStyle>
            <a:lvl1pPr>
              <a:defRPr/>
            </a:lvl1pPr>
          </a:lstStyle>
          <a:p>
            <a:fld id="{33492BA7-9303-4ED5-AD8F-27C4F47E288A}" type="slidenum">
              <a:rPr lang="es-ES"/>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s-ES"/>
          </a:p>
        </p:txBody>
      </p:sp>
      <p:sp>
        <p:nvSpPr>
          <p:cNvPr id="4" name="Нижний колонтитул 3"/>
          <p:cNvSpPr>
            <a:spLocks noGrp="1"/>
          </p:cNvSpPr>
          <p:nvPr>
            <p:ph type="ftr" sz="quarter" idx="11"/>
          </p:nvPr>
        </p:nvSpPr>
        <p:spPr/>
        <p:txBody>
          <a:bodyPr/>
          <a:lstStyle>
            <a:lvl1pPr>
              <a:defRPr/>
            </a:lvl1pPr>
          </a:lstStyle>
          <a:p>
            <a:endParaRPr lang="es-ES"/>
          </a:p>
        </p:txBody>
      </p:sp>
      <p:sp>
        <p:nvSpPr>
          <p:cNvPr id="5" name="Номер слайда 4"/>
          <p:cNvSpPr>
            <a:spLocks noGrp="1"/>
          </p:cNvSpPr>
          <p:nvPr>
            <p:ph type="sldNum" sz="quarter" idx="12"/>
          </p:nvPr>
        </p:nvSpPr>
        <p:spPr/>
        <p:txBody>
          <a:bodyPr/>
          <a:lstStyle>
            <a:lvl1pPr>
              <a:defRPr/>
            </a:lvl1pPr>
          </a:lstStyle>
          <a:p>
            <a:fld id="{AD00AE45-C4F3-4F29-A85A-608D38C561A4}" type="slidenum">
              <a:rPr lang="es-ES"/>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s-ES"/>
          </a:p>
        </p:txBody>
      </p:sp>
      <p:sp>
        <p:nvSpPr>
          <p:cNvPr id="3" name="Нижний колонтитул 2"/>
          <p:cNvSpPr>
            <a:spLocks noGrp="1"/>
          </p:cNvSpPr>
          <p:nvPr>
            <p:ph type="ftr" sz="quarter" idx="11"/>
          </p:nvPr>
        </p:nvSpPr>
        <p:spPr/>
        <p:txBody>
          <a:bodyPr/>
          <a:lstStyle>
            <a:lvl1pPr>
              <a:defRPr/>
            </a:lvl1pPr>
          </a:lstStyle>
          <a:p>
            <a:endParaRPr lang="es-ES"/>
          </a:p>
        </p:txBody>
      </p:sp>
      <p:sp>
        <p:nvSpPr>
          <p:cNvPr id="4" name="Номер слайда 3"/>
          <p:cNvSpPr>
            <a:spLocks noGrp="1"/>
          </p:cNvSpPr>
          <p:nvPr>
            <p:ph type="sldNum" sz="quarter" idx="12"/>
          </p:nvPr>
        </p:nvSpPr>
        <p:spPr/>
        <p:txBody>
          <a:bodyPr/>
          <a:lstStyle>
            <a:lvl1pPr>
              <a:defRPr/>
            </a:lvl1pPr>
          </a:lstStyle>
          <a:p>
            <a:fld id="{38BA8CB5-C351-40A1-9FE1-1BF9BAC55B7F}" type="slidenum">
              <a:rPr lang="es-ES"/>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s-ES"/>
          </a:p>
        </p:txBody>
      </p:sp>
      <p:sp>
        <p:nvSpPr>
          <p:cNvPr id="6" name="Нижний колонтитул 5"/>
          <p:cNvSpPr>
            <a:spLocks noGrp="1"/>
          </p:cNvSpPr>
          <p:nvPr>
            <p:ph type="ftr" sz="quarter" idx="11"/>
          </p:nvPr>
        </p:nvSpPr>
        <p:spPr/>
        <p:txBody>
          <a:bodyPr/>
          <a:lstStyle>
            <a:lvl1pPr>
              <a:defRPr/>
            </a:lvl1pPr>
          </a:lstStyle>
          <a:p>
            <a:endParaRPr lang="es-ES"/>
          </a:p>
        </p:txBody>
      </p:sp>
      <p:sp>
        <p:nvSpPr>
          <p:cNvPr id="7" name="Номер слайда 6"/>
          <p:cNvSpPr>
            <a:spLocks noGrp="1"/>
          </p:cNvSpPr>
          <p:nvPr>
            <p:ph type="sldNum" sz="quarter" idx="12"/>
          </p:nvPr>
        </p:nvSpPr>
        <p:spPr/>
        <p:txBody>
          <a:bodyPr/>
          <a:lstStyle>
            <a:lvl1pPr>
              <a:defRPr/>
            </a:lvl1pPr>
          </a:lstStyle>
          <a:p>
            <a:fld id="{5B56AD6D-9F03-4B6A-8868-6BE939BE71C4}" type="slidenum">
              <a:rPr lang="es-ES"/>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s-ES"/>
          </a:p>
        </p:txBody>
      </p:sp>
      <p:sp>
        <p:nvSpPr>
          <p:cNvPr id="6" name="Нижний колонтитул 5"/>
          <p:cNvSpPr>
            <a:spLocks noGrp="1"/>
          </p:cNvSpPr>
          <p:nvPr>
            <p:ph type="ftr" sz="quarter" idx="11"/>
          </p:nvPr>
        </p:nvSpPr>
        <p:spPr/>
        <p:txBody>
          <a:bodyPr/>
          <a:lstStyle>
            <a:lvl1pPr>
              <a:defRPr/>
            </a:lvl1pPr>
          </a:lstStyle>
          <a:p>
            <a:endParaRPr lang="es-ES"/>
          </a:p>
        </p:txBody>
      </p:sp>
      <p:sp>
        <p:nvSpPr>
          <p:cNvPr id="7" name="Номер слайда 6"/>
          <p:cNvSpPr>
            <a:spLocks noGrp="1"/>
          </p:cNvSpPr>
          <p:nvPr>
            <p:ph type="sldNum" sz="quarter" idx="12"/>
          </p:nvPr>
        </p:nvSpPr>
        <p:spPr/>
        <p:txBody>
          <a:bodyPr/>
          <a:lstStyle>
            <a:lvl1pPr>
              <a:defRPr/>
            </a:lvl1pPr>
          </a:lstStyle>
          <a:p>
            <a:fld id="{6ECDA499-1872-4E06-BA76-CE7B57D300D7}" type="slidenum">
              <a:rPr lang="es-ES"/>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9B10411-5F45-43AE-91FA-ECC54943D1E9}"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jpeg"/><Relationship Id="rId7" Type="http://schemas.openxmlformats.org/officeDocument/2006/relationships/diagramQuickStyle" Target="../diagrams/quickStyle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198" name="Rectangle 150"/>
          <p:cNvSpPr>
            <a:spLocks noGrp="1" noChangeArrowheads="1"/>
          </p:cNvSpPr>
          <p:nvPr>
            <p:ph type="ctrTitle"/>
          </p:nvPr>
        </p:nvSpPr>
        <p:spPr>
          <a:xfrm>
            <a:off x="755576" y="4509120"/>
            <a:ext cx="7992888" cy="1510651"/>
          </a:xfrm>
        </p:spPr>
        <p:txBody>
          <a:bodyPr/>
          <a:lstStyle/>
          <a:p>
            <a:pPr algn="l"/>
            <a:r>
              <a:rPr lang="ru-RU" sz="3600" b="1" dirty="0" smtClean="0">
                <a:solidFill>
                  <a:schemeClr val="bg1"/>
                </a:solidFill>
              </a:rPr>
              <a:t>Разработка механизмов реализации междисциплинарных программ в рамках ОП ООО</a:t>
            </a:r>
            <a:endParaRPr lang="es-ES" sz="3600" b="1" dirty="0">
              <a:solidFill>
                <a:schemeClr val="bg1"/>
              </a:solidFill>
            </a:endParaRPr>
          </a:p>
        </p:txBody>
      </p:sp>
      <p:sp>
        <p:nvSpPr>
          <p:cNvPr id="2215" name="Rectangle 167"/>
          <p:cNvSpPr>
            <a:spLocks noChangeArrowheads="1"/>
          </p:cNvSpPr>
          <p:nvPr/>
        </p:nvSpPr>
        <p:spPr bwMode="auto">
          <a:xfrm>
            <a:off x="683568" y="6165304"/>
            <a:ext cx="7560642" cy="647700"/>
          </a:xfrm>
          <a:prstGeom prst="rect">
            <a:avLst/>
          </a:prstGeom>
          <a:noFill/>
          <a:ln w="9525">
            <a:noFill/>
            <a:miter lim="800000"/>
            <a:headEnd/>
            <a:tailEnd/>
          </a:ln>
          <a:effectLst/>
        </p:spPr>
        <p:txBody>
          <a:bodyPr anchor="ctr"/>
          <a:lstStyle/>
          <a:p>
            <a:pPr algn="ctr"/>
            <a:r>
              <a:rPr lang="ru-RU" sz="1600" b="1" dirty="0" smtClean="0">
                <a:solidFill>
                  <a:schemeClr val="bg1"/>
                </a:solidFill>
              </a:rPr>
              <a:t>ГАОУ ЯО «Институт развития образования»</a:t>
            </a:r>
            <a:endParaRPr lang="es-ES" sz="16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00063" y="0"/>
            <a:ext cx="8229600" cy="1143000"/>
          </a:xfrm>
          <a:noFill/>
        </p:spPr>
        <p:txBody>
          <a:bodyPr/>
          <a:lstStyle/>
          <a:p>
            <a:r>
              <a:rPr lang="ru-RU"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Этап 1. Подготовительный</a:t>
            </a:r>
            <a:endPar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1267" name="AutoShape 3"/>
          <p:cNvSpPr>
            <a:spLocks noChangeArrowheads="1"/>
          </p:cNvSpPr>
          <p:nvPr/>
        </p:nvSpPr>
        <p:spPr bwMode="gray">
          <a:xfrm>
            <a:off x="683568" y="3501008"/>
            <a:ext cx="2295525" cy="2565400"/>
          </a:xfrm>
          <a:prstGeom prst="roundRect">
            <a:avLst>
              <a:gd name="adj" fmla="val 4690"/>
            </a:avLst>
          </a:prstGeom>
          <a:gradFill rotWithShape="1">
            <a:gsLst>
              <a:gs pos="0">
                <a:srgbClr val="3BB6CF"/>
              </a:gs>
              <a:gs pos="100000">
                <a:srgbClr val="41B8D1"/>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3BB6CF"/>
            </a:extrusionClr>
          </a:sp3d>
        </p:spPr>
        <p:txBody>
          <a:bodyPr wrap="none" anchor="ctr">
            <a:flatTx/>
          </a:bodyPr>
          <a:lstStyle/>
          <a:p>
            <a:endParaRPr lang="ru-RU"/>
          </a:p>
        </p:txBody>
      </p:sp>
      <p:sp>
        <p:nvSpPr>
          <p:cNvPr id="11268" name="AutoShape 4"/>
          <p:cNvSpPr>
            <a:spLocks noChangeArrowheads="1"/>
          </p:cNvSpPr>
          <p:nvPr/>
        </p:nvSpPr>
        <p:spPr bwMode="gray">
          <a:xfrm>
            <a:off x="755576" y="2564904"/>
            <a:ext cx="2438400" cy="582612"/>
          </a:xfrm>
          <a:prstGeom prst="roundRect">
            <a:avLst>
              <a:gd name="adj" fmla="val 50000"/>
            </a:avLst>
          </a:prstGeom>
          <a:gradFill rotWithShape="1">
            <a:gsLst>
              <a:gs pos="0">
                <a:srgbClr val="3BB6CF"/>
              </a:gs>
              <a:gs pos="100000">
                <a:srgbClr val="1B5460"/>
              </a:gs>
            </a:gsLst>
            <a:lin ang="5400000" scaled="1"/>
          </a:gradFill>
          <a:ln w="9525">
            <a:noFill/>
            <a:round/>
            <a:headEnd/>
            <a:tailEnd/>
          </a:ln>
        </p:spPr>
        <p:txBody>
          <a:bodyPr wrap="none" anchor="ctr"/>
          <a:lstStyle/>
          <a:p>
            <a:endParaRPr lang="ru-RU"/>
          </a:p>
        </p:txBody>
      </p:sp>
      <p:sp>
        <p:nvSpPr>
          <p:cNvPr id="11269" name="AutoShape 5"/>
          <p:cNvSpPr>
            <a:spLocks noChangeArrowheads="1"/>
          </p:cNvSpPr>
          <p:nvPr/>
        </p:nvSpPr>
        <p:spPr bwMode="gray">
          <a:xfrm>
            <a:off x="3347864" y="3284984"/>
            <a:ext cx="2295525" cy="2493962"/>
          </a:xfrm>
          <a:prstGeom prst="roundRect">
            <a:avLst>
              <a:gd name="adj" fmla="val 4690"/>
            </a:avLst>
          </a:prstGeom>
          <a:gradFill rotWithShape="1">
            <a:gsLst>
              <a:gs pos="0">
                <a:srgbClr val="5DA4EB"/>
              </a:gs>
              <a:gs pos="100000">
                <a:srgbClr val="4F8BC7"/>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5DA4EB"/>
            </a:extrusionClr>
          </a:sp3d>
        </p:spPr>
        <p:txBody>
          <a:bodyPr wrap="none" anchor="ctr">
            <a:flatTx/>
          </a:bodyPr>
          <a:lstStyle/>
          <a:p>
            <a:endParaRPr lang="ru-RU"/>
          </a:p>
        </p:txBody>
      </p:sp>
      <p:sp>
        <p:nvSpPr>
          <p:cNvPr id="11270" name="AutoShape 6"/>
          <p:cNvSpPr>
            <a:spLocks noChangeArrowheads="1"/>
          </p:cNvSpPr>
          <p:nvPr/>
        </p:nvSpPr>
        <p:spPr bwMode="gray">
          <a:xfrm>
            <a:off x="6084168" y="2924944"/>
            <a:ext cx="2295525" cy="2493962"/>
          </a:xfrm>
          <a:prstGeom prst="roundRect">
            <a:avLst>
              <a:gd name="adj" fmla="val 4690"/>
            </a:avLst>
          </a:prstGeom>
          <a:gradFill rotWithShape="1">
            <a:gsLst>
              <a:gs pos="0">
                <a:srgbClr val="3366CC"/>
              </a:gs>
              <a:gs pos="100000">
                <a:srgbClr val="2C58B0"/>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3366CC"/>
            </a:extrusionClr>
          </a:sp3d>
        </p:spPr>
        <p:txBody>
          <a:bodyPr wrap="none" anchor="ctr">
            <a:flatTx/>
          </a:bodyPr>
          <a:lstStyle/>
          <a:p>
            <a:endParaRPr lang="ru-RU"/>
          </a:p>
        </p:txBody>
      </p:sp>
      <p:sp>
        <p:nvSpPr>
          <p:cNvPr id="11271" name="Freeform 7"/>
          <p:cNvSpPr>
            <a:spLocks/>
          </p:cNvSpPr>
          <p:nvPr/>
        </p:nvSpPr>
        <p:spPr bwMode="gray">
          <a:xfrm rot="1332565">
            <a:off x="2360045" y="1431052"/>
            <a:ext cx="1466850" cy="1157287"/>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4DBDD3">
                  <a:alpha val="32001"/>
                </a:srgbClr>
              </a:gs>
              <a:gs pos="100000">
                <a:srgbClr val="3BB6CF"/>
              </a:gs>
            </a:gsLst>
            <a:lin ang="0" scaled="1"/>
          </a:gradFill>
          <a:ln w="12700">
            <a:noFill/>
            <a:round/>
            <a:headEnd/>
            <a:tailEnd/>
          </a:ln>
        </p:spPr>
        <p:txBody>
          <a:bodyPr/>
          <a:lstStyle/>
          <a:p>
            <a:endParaRPr lang="ru-RU"/>
          </a:p>
        </p:txBody>
      </p:sp>
      <p:sp>
        <p:nvSpPr>
          <p:cNvPr id="11272" name="Freeform 8"/>
          <p:cNvSpPr>
            <a:spLocks/>
          </p:cNvSpPr>
          <p:nvPr/>
        </p:nvSpPr>
        <p:spPr bwMode="gray">
          <a:xfrm rot="1754271">
            <a:off x="5336868" y="1049317"/>
            <a:ext cx="1466850" cy="1155700"/>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6CACED">
                  <a:alpha val="32001"/>
                </a:srgbClr>
              </a:gs>
              <a:gs pos="100000">
                <a:srgbClr val="5DA4EB"/>
              </a:gs>
            </a:gsLst>
            <a:lin ang="0" scaled="1"/>
          </a:gradFill>
          <a:ln w="12700">
            <a:noFill/>
            <a:round/>
            <a:headEnd/>
            <a:tailEnd/>
          </a:ln>
        </p:spPr>
        <p:txBody>
          <a:bodyPr/>
          <a:lstStyle/>
          <a:p>
            <a:endParaRPr lang="ru-RU"/>
          </a:p>
        </p:txBody>
      </p:sp>
      <p:sp>
        <p:nvSpPr>
          <p:cNvPr id="437257" name="Text Box 9"/>
          <p:cNvSpPr txBox="1">
            <a:spLocks noChangeArrowheads="1"/>
          </p:cNvSpPr>
          <p:nvPr/>
        </p:nvSpPr>
        <p:spPr bwMode="gray">
          <a:xfrm>
            <a:off x="827584" y="2636912"/>
            <a:ext cx="2143125" cy="369332"/>
          </a:xfrm>
          <a:prstGeom prst="rect">
            <a:avLst/>
          </a:prstGeom>
          <a:noFill/>
          <a:ln w="9525" algn="ctr">
            <a:noFill/>
            <a:miter lim="800000"/>
            <a:headEnd/>
            <a:tailEnd/>
          </a:ln>
          <a:effectLst/>
        </p:spPr>
        <p:txBody>
          <a:bodyPr>
            <a:spAutoFit/>
          </a:bodyPr>
          <a:lstStyle/>
          <a:p>
            <a:pPr algn="ctr">
              <a:defRPr/>
            </a:pPr>
            <a:r>
              <a:rPr lang="ru-RU" b="1" dirty="0" smtClean="0">
                <a:solidFill>
                  <a:schemeClr val="bg1"/>
                </a:solidFill>
                <a:latin typeface="Arial" charset="0"/>
              </a:rPr>
              <a:t>Задачи</a:t>
            </a:r>
            <a:endParaRPr lang="en-US" b="1" dirty="0">
              <a:solidFill>
                <a:schemeClr val="bg1"/>
              </a:solidFill>
              <a:latin typeface="Arial" charset="0"/>
            </a:endParaRPr>
          </a:p>
        </p:txBody>
      </p:sp>
      <p:sp>
        <p:nvSpPr>
          <p:cNvPr id="11274" name="Text Box 10"/>
          <p:cNvSpPr txBox="1">
            <a:spLocks noChangeArrowheads="1"/>
          </p:cNvSpPr>
          <p:nvPr/>
        </p:nvSpPr>
        <p:spPr bwMode="gray">
          <a:xfrm>
            <a:off x="827584" y="3789040"/>
            <a:ext cx="2133600" cy="1754326"/>
          </a:xfrm>
          <a:prstGeom prst="rect">
            <a:avLst/>
          </a:prstGeom>
          <a:noFill/>
          <a:ln w="9525" algn="ctr">
            <a:noFill/>
            <a:miter lim="800000"/>
            <a:headEnd/>
            <a:tailEnd/>
          </a:ln>
        </p:spPr>
        <p:txBody>
          <a:bodyPr>
            <a:spAutoFit/>
          </a:bodyPr>
          <a:lstStyle/>
          <a:p>
            <a:pPr algn="ctr"/>
            <a:r>
              <a:rPr lang="ru-RU" b="1" dirty="0">
                <a:solidFill>
                  <a:schemeClr val="bg1"/>
                </a:solidFill>
              </a:rPr>
              <a:t>Разработать структуру междисциплинарной программы и механизмы ее реализации </a:t>
            </a:r>
            <a:endParaRPr lang="en-US" b="1" dirty="0">
              <a:solidFill>
                <a:schemeClr val="bg1"/>
              </a:solidFill>
            </a:endParaRPr>
          </a:p>
        </p:txBody>
      </p:sp>
      <p:sp>
        <p:nvSpPr>
          <p:cNvPr id="11277" name="AutoShape 13"/>
          <p:cNvSpPr>
            <a:spLocks noChangeArrowheads="1"/>
          </p:cNvSpPr>
          <p:nvPr/>
        </p:nvSpPr>
        <p:spPr bwMode="gray">
          <a:xfrm>
            <a:off x="3419872" y="2348880"/>
            <a:ext cx="2438400" cy="600075"/>
          </a:xfrm>
          <a:prstGeom prst="roundRect">
            <a:avLst>
              <a:gd name="adj" fmla="val 50000"/>
            </a:avLst>
          </a:prstGeom>
          <a:gradFill rotWithShape="1">
            <a:gsLst>
              <a:gs pos="0">
                <a:srgbClr val="5DA4EB"/>
              </a:gs>
              <a:gs pos="100000">
                <a:srgbClr val="2B4C6D"/>
              </a:gs>
            </a:gsLst>
            <a:lin ang="5400000" scaled="1"/>
          </a:gradFill>
          <a:ln w="9525">
            <a:noFill/>
            <a:round/>
            <a:headEnd/>
            <a:tailEnd/>
          </a:ln>
        </p:spPr>
        <p:txBody>
          <a:bodyPr wrap="none" anchor="ctr"/>
          <a:lstStyle/>
          <a:p>
            <a:endParaRPr lang="ru-RU"/>
          </a:p>
        </p:txBody>
      </p:sp>
      <p:sp>
        <p:nvSpPr>
          <p:cNvPr id="437262" name="Text Box 14"/>
          <p:cNvSpPr txBox="1">
            <a:spLocks noChangeArrowheads="1"/>
          </p:cNvSpPr>
          <p:nvPr/>
        </p:nvSpPr>
        <p:spPr bwMode="gray">
          <a:xfrm>
            <a:off x="3851920" y="2420888"/>
            <a:ext cx="1736374" cy="369332"/>
          </a:xfrm>
          <a:prstGeom prst="rect">
            <a:avLst/>
          </a:prstGeom>
          <a:noFill/>
          <a:ln w="9525" algn="ctr">
            <a:noFill/>
            <a:miter lim="800000"/>
            <a:headEnd/>
            <a:tailEnd/>
          </a:ln>
          <a:effectLst/>
        </p:spPr>
        <p:txBody>
          <a:bodyPr wrap="none">
            <a:spAutoFit/>
          </a:bodyPr>
          <a:lstStyle/>
          <a:p>
            <a:pPr algn="ctr">
              <a:defRPr/>
            </a:pPr>
            <a:r>
              <a:rPr lang="ru-RU" b="1" dirty="0" smtClean="0">
                <a:solidFill>
                  <a:schemeClr val="bg1"/>
                </a:solidFill>
                <a:latin typeface="Arial" charset="0"/>
              </a:rPr>
              <a:t>Мероприятия</a:t>
            </a:r>
            <a:endParaRPr lang="en-US" b="1" dirty="0">
              <a:solidFill>
                <a:schemeClr val="bg1"/>
              </a:solidFill>
              <a:latin typeface="Arial" charset="0"/>
            </a:endParaRPr>
          </a:p>
        </p:txBody>
      </p:sp>
      <p:sp>
        <p:nvSpPr>
          <p:cNvPr id="11279" name="AutoShape 15"/>
          <p:cNvSpPr>
            <a:spLocks noChangeArrowheads="1"/>
          </p:cNvSpPr>
          <p:nvPr/>
        </p:nvSpPr>
        <p:spPr bwMode="gray">
          <a:xfrm>
            <a:off x="6156176" y="1988840"/>
            <a:ext cx="2438400" cy="582612"/>
          </a:xfrm>
          <a:prstGeom prst="roundRect">
            <a:avLst>
              <a:gd name="adj" fmla="val 50000"/>
            </a:avLst>
          </a:prstGeom>
          <a:gradFill rotWithShape="1">
            <a:gsLst>
              <a:gs pos="0">
                <a:srgbClr val="3366CC"/>
              </a:gs>
              <a:gs pos="100000">
                <a:srgbClr val="182F5E"/>
              </a:gs>
            </a:gsLst>
            <a:lin ang="5400000" scaled="1"/>
          </a:gradFill>
          <a:ln w="9525">
            <a:noFill/>
            <a:round/>
            <a:headEnd/>
            <a:tailEnd/>
          </a:ln>
        </p:spPr>
        <p:txBody>
          <a:bodyPr wrap="none" anchor="ctr"/>
          <a:lstStyle/>
          <a:p>
            <a:endParaRPr lang="ru-RU"/>
          </a:p>
        </p:txBody>
      </p:sp>
      <p:sp>
        <p:nvSpPr>
          <p:cNvPr id="437264" name="Text Box 16"/>
          <p:cNvSpPr txBox="1">
            <a:spLocks noChangeArrowheads="1"/>
          </p:cNvSpPr>
          <p:nvPr/>
        </p:nvSpPr>
        <p:spPr bwMode="gray">
          <a:xfrm>
            <a:off x="6660232" y="2060848"/>
            <a:ext cx="1320041" cy="369332"/>
          </a:xfrm>
          <a:prstGeom prst="rect">
            <a:avLst/>
          </a:prstGeom>
          <a:noFill/>
          <a:ln w="9525" algn="ctr">
            <a:noFill/>
            <a:miter lim="800000"/>
            <a:headEnd/>
            <a:tailEnd/>
          </a:ln>
          <a:effectLst/>
        </p:spPr>
        <p:txBody>
          <a:bodyPr wrap="none">
            <a:spAutoFit/>
          </a:bodyPr>
          <a:lstStyle/>
          <a:p>
            <a:pPr algn="ctr">
              <a:defRPr/>
            </a:pPr>
            <a:r>
              <a:rPr lang="ru-RU" b="1" dirty="0" smtClean="0">
                <a:solidFill>
                  <a:schemeClr val="bg1"/>
                </a:solidFill>
                <a:latin typeface="Arial" charset="0"/>
              </a:rPr>
              <a:t>Результат</a:t>
            </a:r>
            <a:endParaRPr lang="en-US" b="1" dirty="0">
              <a:solidFill>
                <a:schemeClr val="bg1"/>
              </a:solidFill>
              <a:latin typeface="Arial" charset="0"/>
            </a:endParaRPr>
          </a:p>
        </p:txBody>
      </p:sp>
      <p:sp>
        <p:nvSpPr>
          <p:cNvPr id="20" name="Text Box 10"/>
          <p:cNvSpPr txBox="1">
            <a:spLocks noChangeArrowheads="1"/>
          </p:cNvSpPr>
          <p:nvPr/>
        </p:nvSpPr>
        <p:spPr bwMode="gray">
          <a:xfrm>
            <a:off x="3419872" y="3933056"/>
            <a:ext cx="2133600" cy="923330"/>
          </a:xfrm>
          <a:prstGeom prst="rect">
            <a:avLst/>
          </a:prstGeom>
          <a:noFill/>
          <a:ln w="9525" algn="ctr">
            <a:noFill/>
            <a:miter lim="800000"/>
            <a:headEnd/>
            <a:tailEnd/>
          </a:ln>
        </p:spPr>
        <p:txBody>
          <a:bodyPr>
            <a:spAutoFit/>
          </a:bodyPr>
          <a:lstStyle/>
          <a:p>
            <a:pPr algn="ctr"/>
            <a:r>
              <a:rPr lang="ru-RU" b="1" dirty="0">
                <a:solidFill>
                  <a:schemeClr val="bg1"/>
                </a:solidFill>
              </a:rPr>
              <a:t>Заседание творческих групп</a:t>
            </a:r>
            <a:endParaRPr lang="en-US" b="1" dirty="0">
              <a:solidFill>
                <a:schemeClr val="bg1"/>
              </a:solidFill>
            </a:endParaRPr>
          </a:p>
        </p:txBody>
      </p:sp>
      <p:sp>
        <p:nvSpPr>
          <p:cNvPr id="21" name="Text Box 10"/>
          <p:cNvSpPr txBox="1">
            <a:spLocks noChangeArrowheads="1"/>
          </p:cNvSpPr>
          <p:nvPr/>
        </p:nvSpPr>
        <p:spPr bwMode="gray">
          <a:xfrm>
            <a:off x="6084168" y="2852936"/>
            <a:ext cx="2376264" cy="2585323"/>
          </a:xfrm>
          <a:prstGeom prst="rect">
            <a:avLst/>
          </a:prstGeom>
          <a:noFill/>
          <a:ln w="9525" algn="ctr">
            <a:noFill/>
            <a:miter lim="800000"/>
            <a:headEnd/>
            <a:tailEnd/>
          </a:ln>
        </p:spPr>
        <p:txBody>
          <a:bodyPr wrap="square">
            <a:spAutoFit/>
          </a:bodyPr>
          <a:lstStyle/>
          <a:p>
            <a:pPr algn="ctr"/>
            <a:r>
              <a:rPr lang="ru-RU" b="1" dirty="0">
                <a:solidFill>
                  <a:schemeClr val="bg1"/>
                </a:solidFill>
              </a:rPr>
              <a:t>Разработана структура междисциплинарной программы.</a:t>
            </a:r>
          </a:p>
          <a:p>
            <a:pPr algn="ctr"/>
            <a:r>
              <a:rPr lang="ru-RU" b="1" dirty="0">
                <a:solidFill>
                  <a:schemeClr val="bg1"/>
                </a:solidFill>
              </a:rPr>
              <a:t>Разработаны механизмы реализации междисциплинарной программы</a:t>
            </a:r>
          </a:p>
        </p:txBody>
      </p:sp>
      <p:sp>
        <p:nvSpPr>
          <p:cNvPr id="17" name="Прямоугольник 16"/>
          <p:cNvSpPr/>
          <p:nvPr/>
        </p:nvSpPr>
        <p:spPr>
          <a:xfrm>
            <a:off x="0" y="6066408"/>
            <a:ext cx="9144000" cy="79159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00063" y="0"/>
            <a:ext cx="8229600" cy="1143000"/>
          </a:xfrm>
          <a:noFill/>
        </p:spPr>
        <p:txBody>
          <a:bodyPr/>
          <a:lstStyle/>
          <a:p>
            <a:r>
              <a:rPr lang="ru-RU"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Этап 1. Подготовительный</a:t>
            </a:r>
            <a:endPar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1267" name="AutoShape 3"/>
          <p:cNvSpPr>
            <a:spLocks noChangeArrowheads="1"/>
          </p:cNvSpPr>
          <p:nvPr/>
        </p:nvSpPr>
        <p:spPr bwMode="gray">
          <a:xfrm>
            <a:off x="683568" y="3501008"/>
            <a:ext cx="2295525" cy="2565400"/>
          </a:xfrm>
          <a:prstGeom prst="roundRect">
            <a:avLst>
              <a:gd name="adj" fmla="val 4690"/>
            </a:avLst>
          </a:prstGeom>
          <a:gradFill rotWithShape="1">
            <a:gsLst>
              <a:gs pos="0">
                <a:srgbClr val="3BB6CF"/>
              </a:gs>
              <a:gs pos="100000">
                <a:srgbClr val="41B8D1"/>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3BB6CF"/>
            </a:extrusionClr>
          </a:sp3d>
        </p:spPr>
        <p:txBody>
          <a:bodyPr wrap="none" anchor="ctr">
            <a:flatTx/>
          </a:bodyPr>
          <a:lstStyle/>
          <a:p>
            <a:endParaRPr lang="ru-RU"/>
          </a:p>
        </p:txBody>
      </p:sp>
      <p:sp>
        <p:nvSpPr>
          <p:cNvPr id="11268" name="AutoShape 4"/>
          <p:cNvSpPr>
            <a:spLocks noChangeArrowheads="1"/>
          </p:cNvSpPr>
          <p:nvPr/>
        </p:nvSpPr>
        <p:spPr bwMode="gray">
          <a:xfrm>
            <a:off x="755576" y="2564904"/>
            <a:ext cx="2438400" cy="582612"/>
          </a:xfrm>
          <a:prstGeom prst="roundRect">
            <a:avLst>
              <a:gd name="adj" fmla="val 50000"/>
            </a:avLst>
          </a:prstGeom>
          <a:gradFill rotWithShape="1">
            <a:gsLst>
              <a:gs pos="0">
                <a:srgbClr val="3BB6CF"/>
              </a:gs>
              <a:gs pos="100000">
                <a:srgbClr val="1B5460"/>
              </a:gs>
            </a:gsLst>
            <a:lin ang="5400000" scaled="1"/>
          </a:gradFill>
          <a:ln w="9525">
            <a:noFill/>
            <a:round/>
            <a:headEnd/>
            <a:tailEnd/>
          </a:ln>
        </p:spPr>
        <p:txBody>
          <a:bodyPr wrap="none" anchor="ctr"/>
          <a:lstStyle/>
          <a:p>
            <a:endParaRPr lang="ru-RU"/>
          </a:p>
        </p:txBody>
      </p:sp>
      <p:sp>
        <p:nvSpPr>
          <p:cNvPr id="11269" name="AutoShape 5"/>
          <p:cNvSpPr>
            <a:spLocks noChangeArrowheads="1"/>
          </p:cNvSpPr>
          <p:nvPr/>
        </p:nvSpPr>
        <p:spPr bwMode="gray">
          <a:xfrm>
            <a:off x="3347864" y="3284984"/>
            <a:ext cx="2295525" cy="2493962"/>
          </a:xfrm>
          <a:prstGeom prst="roundRect">
            <a:avLst>
              <a:gd name="adj" fmla="val 4690"/>
            </a:avLst>
          </a:prstGeom>
          <a:gradFill rotWithShape="1">
            <a:gsLst>
              <a:gs pos="0">
                <a:srgbClr val="5DA4EB"/>
              </a:gs>
              <a:gs pos="100000">
                <a:srgbClr val="4F8BC7"/>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5DA4EB"/>
            </a:extrusionClr>
          </a:sp3d>
        </p:spPr>
        <p:txBody>
          <a:bodyPr wrap="none" anchor="ctr">
            <a:flatTx/>
          </a:bodyPr>
          <a:lstStyle/>
          <a:p>
            <a:endParaRPr lang="ru-RU"/>
          </a:p>
        </p:txBody>
      </p:sp>
      <p:sp>
        <p:nvSpPr>
          <p:cNvPr id="11270" name="AutoShape 6"/>
          <p:cNvSpPr>
            <a:spLocks noChangeArrowheads="1"/>
          </p:cNvSpPr>
          <p:nvPr/>
        </p:nvSpPr>
        <p:spPr bwMode="gray">
          <a:xfrm>
            <a:off x="6084168" y="2924944"/>
            <a:ext cx="2295525" cy="2493962"/>
          </a:xfrm>
          <a:prstGeom prst="roundRect">
            <a:avLst>
              <a:gd name="adj" fmla="val 4690"/>
            </a:avLst>
          </a:prstGeom>
          <a:gradFill rotWithShape="1">
            <a:gsLst>
              <a:gs pos="0">
                <a:srgbClr val="3366CC"/>
              </a:gs>
              <a:gs pos="100000">
                <a:srgbClr val="2C58B0"/>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3366CC"/>
            </a:extrusionClr>
          </a:sp3d>
        </p:spPr>
        <p:txBody>
          <a:bodyPr wrap="none" anchor="ctr">
            <a:flatTx/>
          </a:bodyPr>
          <a:lstStyle/>
          <a:p>
            <a:endParaRPr lang="ru-RU"/>
          </a:p>
        </p:txBody>
      </p:sp>
      <p:sp>
        <p:nvSpPr>
          <p:cNvPr id="11271" name="Freeform 7"/>
          <p:cNvSpPr>
            <a:spLocks/>
          </p:cNvSpPr>
          <p:nvPr/>
        </p:nvSpPr>
        <p:spPr bwMode="gray">
          <a:xfrm rot="1332565">
            <a:off x="2360045" y="1431052"/>
            <a:ext cx="1466850" cy="1157287"/>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4DBDD3">
                  <a:alpha val="32001"/>
                </a:srgbClr>
              </a:gs>
              <a:gs pos="100000">
                <a:srgbClr val="3BB6CF"/>
              </a:gs>
            </a:gsLst>
            <a:lin ang="0" scaled="1"/>
          </a:gradFill>
          <a:ln w="12700">
            <a:noFill/>
            <a:round/>
            <a:headEnd/>
            <a:tailEnd/>
          </a:ln>
        </p:spPr>
        <p:txBody>
          <a:bodyPr/>
          <a:lstStyle/>
          <a:p>
            <a:endParaRPr lang="ru-RU"/>
          </a:p>
        </p:txBody>
      </p:sp>
      <p:sp>
        <p:nvSpPr>
          <p:cNvPr id="11272" name="Freeform 8"/>
          <p:cNvSpPr>
            <a:spLocks/>
          </p:cNvSpPr>
          <p:nvPr/>
        </p:nvSpPr>
        <p:spPr bwMode="gray">
          <a:xfrm rot="1754271">
            <a:off x="5336868" y="1049317"/>
            <a:ext cx="1466850" cy="1155700"/>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6CACED">
                  <a:alpha val="32001"/>
                </a:srgbClr>
              </a:gs>
              <a:gs pos="100000">
                <a:srgbClr val="5DA4EB"/>
              </a:gs>
            </a:gsLst>
            <a:lin ang="0" scaled="1"/>
          </a:gradFill>
          <a:ln w="12700">
            <a:noFill/>
            <a:round/>
            <a:headEnd/>
            <a:tailEnd/>
          </a:ln>
        </p:spPr>
        <p:txBody>
          <a:bodyPr/>
          <a:lstStyle/>
          <a:p>
            <a:endParaRPr lang="ru-RU"/>
          </a:p>
        </p:txBody>
      </p:sp>
      <p:sp>
        <p:nvSpPr>
          <p:cNvPr id="437257" name="Text Box 9"/>
          <p:cNvSpPr txBox="1">
            <a:spLocks noChangeArrowheads="1"/>
          </p:cNvSpPr>
          <p:nvPr/>
        </p:nvSpPr>
        <p:spPr bwMode="gray">
          <a:xfrm>
            <a:off x="827584" y="2636912"/>
            <a:ext cx="2143125" cy="369332"/>
          </a:xfrm>
          <a:prstGeom prst="rect">
            <a:avLst/>
          </a:prstGeom>
          <a:noFill/>
          <a:ln w="9525" algn="ctr">
            <a:noFill/>
            <a:miter lim="800000"/>
            <a:headEnd/>
            <a:tailEnd/>
          </a:ln>
          <a:effectLst/>
        </p:spPr>
        <p:txBody>
          <a:bodyPr>
            <a:spAutoFit/>
          </a:bodyPr>
          <a:lstStyle/>
          <a:p>
            <a:pPr algn="ctr">
              <a:defRPr/>
            </a:pPr>
            <a:r>
              <a:rPr lang="ru-RU" b="1" dirty="0" smtClean="0">
                <a:solidFill>
                  <a:schemeClr val="bg1"/>
                </a:solidFill>
                <a:latin typeface="Arial" charset="0"/>
              </a:rPr>
              <a:t>Задачи</a:t>
            </a:r>
            <a:endParaRPr lang="en-US" b="1" dirty="0">
              <a:solidFill>
                <a:schemeClr val="bg1"/>
              </a:solidFill>
              <a:latin typeface="Arial" charset="0"/>
            </a:endParaRPr>
          </a:p>
        </p:txBody>
      </p:sp>
      <p:sp>
        <p:nvSpPr>
          <p:cNvPr id="11274" name="Text Box 10"/>
          <p:cNvSpPr txBox="1">
            <a:spLocks noChangeArrowheads="1"/>
          </p:cNvSpPr>
          <p:nvPr/>
        </p:nvSpPr>
        <p:spPr bwMode="gray">
          <a:xfrm>
            <a:off x="827584" y="3789040"/>
            <a:ext cx="2133600" cy="2031325"/>
          </a:xfrm>
          <a:prstGeom prst="rect">
            <a:avLst/>
          </a:prstGeom>
          <a:noFill/>
          <a:ln w="9525" algn="ctr">
            <a:noFill/>
            <a:miter lim="800000"/>
            <a:headEnd/>
            <a:tailEnd/>
          </a:ln>
        </p:spPr>
        <p:txBody>
          <a:bodyPr>
            <a:spAutoFit/>
          </a:bodyPr>
          <a:lstStyle/>
          <a:p>
            <a:pPr algn="ctr"/>
            <a:r>
              <a:rPr lang="ru-RU" b="1" dirty="0">
                <a:solidFill>
                  <a:schemeClr val="bg1"/>
                </a:solidFill>
              </a:rPr>
              <a:t>Разработать комплекс методических материалов по междисциплинарным программам</a:t>
            </a:r>
            <a:endParaRPr lang="en-US" b="1" dirty="0">
              <a:solidFill>
                <a:schemeClr val="bg1"/>
              </a:solidFill>
            </a:endParaRPr>
          </a:p>
        </p:txBody>
      </p:sp>
      <p:sp>
        <p:nvSpPr>
          <p:cNvPr id="11277" name="AutoShape 13"/>
          <p:cNvSpPr>
            <a:spLocks noChangeArrowheads="1"/>
          </p:cNvSpPr>
          <p:nvPr/>
        </p:nvSpPr>
        <p:spPr bwMode="gray">
          <a:xfrm>
            <a:off x="3419872" y="2348880"/>
            <a:ext cx="2438400" cy="600075"/>
          </a:xfrm>
          <a:prstGeom prst="roundRect">
            <a:avLst>
              <a:gd name="adj" fmla="val 50000"/>
            </a:avLst>
          </a:prstGeom>
          <a:gradFill rotWithShape="1">
            <a:gsLst>
              <a:gs pos="0">
                <a:srgbClr val="5DA4EB"/>
              </a:gs>
              <a:gs pos="100000">
                <a:srgbClr val="2B4C6D"/>
              </a:gs>
            </a:gsLst>
            <a:lin ang="5400000" scaled="1"/>
          </a:gradFill>
          <a:ln w="9525">
            <a:noFill/>
            <a:round/>
            <a:headEnd/>
            <a:tailEnd/>
          </a:ln>
        </p:spPr>
        <p:txBody>
          <a:bodyPr wrap="none" anchor="ctr"/>
          <a:lstStyle/>
          <a:p>
            <a:endParaRPr lang="ru-RU"/>
          </a:p>
        </p:txBody>
      </p:sp>
      <p:sp>
        <p:nvSpPr>
          <p:cNvPr id="437262" name="Text Box 14"/>
          <p:cNvSpPr txBox="1">
            <a:spLocks noChangeArrowheads="1"/>
          </p:cNvSpPr>
          <p:nvPr/>
        </p:nvSpPr>
        <p:spPr bwMode="gray">
          <a:xfrm>
            <a:off x="3851920" y="2420888"/>
            <a:ext cx="1736374" cy="369332"/>
          </a:xfrm>
          <a:prstGeom prst="rect">
            <a:avLst/>
          </a:prstGeom>
          <a:noFill/>
          <a:ln w="9525" algn="ctr">
            <a:noFill/>
            <a:miter lim="800000"/>
            <a:headEnd/>
            <a:tailEnd/>
          </a:ln>
          <a:effectLst/>
        </p:spPr>
        <p:txBody>
          <a:bodyPr wrap="none">
            <a:spAutoFit/>
          </a:bodyPr>
          <a:lstStyle/>
          <a:p>
            <a:pPr algn="ctr">
              <a:defRPr/>
            </a:pPr>
            <a:r>
              <a:rPr lang="ru-RU" b="1" dirty="0" smtClean="0">
                <a:solidFill>
                  <a:schemeClr val="bg1"/>
                </a:solidFill>
                <a:latin typeface="Arial" charset="0"/>
              </a:rPr>
              <a:t>Мероприятия</a:t>
            </a:r>
            <a:endParaRPr lang="en-US" b="1" dirty="0">
              <a:solidFill>
                <a:schemeClr val="bg1"/>
              </a:solidFill>
              <a:latin typeface="Arial" charset="0"/>
            </a:endParaRPr>
          </a:p>
        </p:txBody>
      </p:sp>
      <p:sp>
        <p:nvSpPr>
          <p:cNvPr id="11279" name="AutoShape 15"/>
          <p:cNvSpPr>
            <a:spLocks noChangeArrowheads="1"/>
          </p:cNvSpPr>
          <p:nvPr/>
        </p:nvSpPr>
        <p:spPr bwMode="gray">
          <a:xfrm>
            <a:off x="6156176" y="1988840"/>
            <a:ext cx="2438400" cy="582612"/>
          </a:xfrm>
          <a:prstGeom prst="roundRect">
            <a:avLst>
              <a:gd name="adj" fmla="val 50000"/>
            </a:avLst>
          </a:prstGeom>
          <a:gradFill rotWithShape="1">
            <a:gsLst>
              <a:gs pos="0">
                <a:srgbClr val="3366CC"/>
              </a:gs>
              <a:gs pos="100000">
                <a:srgbClr val="182F5E"/>
              </a:gs>
            </a:gsLst>
            <a:lin ang="5400000" scaled="1"/>
          </a:gradFill>
          <a:ln w="9525">
            <a:noFill/>
            <a:round/>
            <a:headEnd/>
            <a:tailEnd/>
          </a:ln>
        </p:spPr>
        <p:txBody>
          <a:bodyPr wrap="none" anchor="ctr"/>
          <a:lstStyle/>
          <a:p>
            <a:endParaRPr lang="ru-RU"/>
          </a:p>
        </p:txBody>
      </p:sp>
      <p:sp>
        <p:nvSpPr>
          <p:cNvPr id="437264" name="Text Box 16"/>
          <p:cNvSpPr txBox="1">
            <a:spLocks noChangeArrowheads="1"/>
          </p:cNvSpPr>
          <p:nvPr/>
        </p:nvSpPr>
        <p:spPr bwMode="gray">
          <a:xfrm>
            <a:off x="6660232" y="2060848"/>
            <a:ext cx="1320041" cy="369332"/>
          </a:xfrm>
          <a:prstGeom prst="rect">
            <a:avLst/>
          </a:prstGeom>
          <a:noFill/>
          <a:ln w="9525" algn="ctr">
            <a:noFill/>
            <a:miter lim="800000"/>
            <a:headEnd/>
            <a:tailEnd/>
          </a:ln>
          <a:effectLst/>
        </p:spPr>
        <p:txBody>
          <a:bodyPr wrap="none">
            <a:spAutoFit/>
          </a:bodyPr>
          <a:lstStyle/>
          <a:p>
            <a:pPr algn="ctr">
              <a:defRPr/>
            </a:pPr>
            <a:r>
              <a:rPr lang="ru-RU" b="1" dirty="0" smtClean="0">
                <a:solidFill>
                  <a:schemeClr val="bg1"/>
                </a:solidFill>
                <a:latin typeface="Arial" charset="0"/>
              </a:rPr>
              <a:t>Результат</a:t>
            </a:r>
            <a:endParaRPr lang="en-US" b="1" dirty="0">
              <a:solidFill>
                <a:schemeClr val="bg1"/>
              </a:solidFill>
              <a:latin typeface="Arial" charset="0"/>
            </a:endParaRPr>
          </a:p>
        </p:txBody>
      </p:sp>
      <p:sp>
        <p:nvSpPr>
          <p:cNvPr id="20" name="Text Box 10"/>
          <p:cNvSpPr txBox="1">
            <a:spLocks noChangeArrowheads="1"/>
          </p:cNvSpPr>
          <p:nvPr/>
        </p:nvSpPr>
        <p:spPr bwMode="gray">
          <a:xfrm>
            <a:off x="3419872" y="3933056"/>
            <a:ext cx="2133600" cy="923330"/>
          </a:xfrm>
          <a:prstGeom prst="rect">
            <a:avLst/>
          </a:prstGeom>
          <a:noFill/>
          <a:ln w="9525" algn="ctr">
            <a:noFill/>
            <a:miter lim="800000"/>
            <a:headEnd/>
            <a:tailEnd/>
          </a:ln>
        </p:spPr>
        <p:txBody>
          <a:bodyPr>
            <a:spAutoFit/>
          </a:bodyPr>
          <a:lstStyle/>
          <a:p>
            <a:pPr algn="ctr"/>
            <a:r>
              <a:rPr lang="ru-RU" b="1" dirty="0">
                <a:solidFill>
                  <a:schemeClr val="bg1"/>
                </a:solidFill>
              </a:rPr>
              <a:t>Заседание творческих групп</a:t>
            </a:r>
            <a:endParaRPr lang="en-US" b="1" dirty="0">
              <a:solidFill>
                <a:schemeClr val="bg1"/>
              </a:solidFill>
            </a:endParaRPr>
          </a:p>
        </p:txBody>
      </p:sp>
      <p:sp>
        <p:nvSpPr>
          <p:cNvPr id="21" name="Text Box 10"/>
          <p:cNvSpPr txBox="1">
            <a:spLocks noChangeArrowheads="1"/>
          </p:cNvSpPr>
          <p:nvPr/>
        </p:nvSpPr>
        <p:spPr bwMode="gray">
          <a:xfrm>
            <a:off x="6084168" y="2852936"/>
            <a:ext cx="2376264" cy="2862322"/>
          </a:xfrm>
          <a:prstGeom prst="rect">
            <a:avLst/>
          </a:prstGeom>
          <a:noFill/>
          <a:ln w="9525" algn="ctr">
            <a:noFill/>
            <a:miter lim="800000"/>
            <a:headEnd/>
            <a:tailEnd/>
          </a:ln>
        </p:spPr>
        <p:txBody>
          <a:bodyPr wrap="square">
            <a:spAutoFit/>
          </a:bodyPr>
          <a:lstStyle/>
          <a:p>
            <a:pPr algn="ctr"/>
            <a:r>
              <a:rPr lang="ru-RU" b="1" dirty="0">
                <a:solidFill>
                  <a:schemeClr val="bg1"/>
                </a:solidFill>
              </a:rPr>
              <a:t>Разработаны алгоритмы. Памятки. Рекомендации для обучающихся и учителей по работе с текстом, работе над исследованием, проектом</a:t>
            </a:r>
          </a:p>
        </p:txBody>
      </p:sp>
      <p:sp>
        <p:nvSpPr>
          <p:cNvPr id="17" name="Прямоугольник 16"/>
          <p:cNvSpPr/>
          <p:nvPr/>
        </p:nvSpPr>
        <p:spPr>
          <a:xfrm>
            <a:off x="0" y="6066408"/>
            <a:ext cx="9144000" cy="79159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00063" y="0"/>
            <a:ext cx="8229600" cy="1143000"/>
          </a:xfrm>
          <a:noFill/>
        </p:spPr>
        <p:txBody>
          <a:bodyPr/>
          <a:lstStyle/>
          <a:p>
            <a:r>
              <a:rPr lang="ru-RU"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Этап 1. Подготовительный</a:t>
            </a:r>
            <a:endPar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1267" name="AutoShape 3"/>
          <p:cNvSpPr>
            <a:spLocks noChangeArrowheads="1"/>
          </p:cNvSpPr>
          <p:nvPr/>
        </p:nvSpPr>
        <p:spPr bwMode="gray">
          <a:xfrm>
            <a:off x="683568" y="3501008"/>
            <a:ext cx="2295525" cy="2565400"/>
          </a:xfrm>
          <a:prstGeom prst="roundRect">
            <a:avLst>
              <a:gd name="adj" fmla="val 4690"/>
            </a:avLst>
          </a:prstGeom>
          <a:gradFill rotWithShape="1">
            <a:gsLst>
              <a:gs pos="0">
                <a:srgbClr val="3BB6CF"/>
              </a:gs>
              <a:gs pos="100000">
                <a:srgbClr val="41B8D1"/>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3BB6CF"/>
            </a:extrusionClr>
          </a:sp3d>
        </p:spPr>
        <p:txBody>
          <a:bodyPr wrap="none" anchor="ctr">
            <a:flatTx/>
          </a:bodyPr>
          <a:lstStyle/>
          <a:p>
            <a:endParaRPr lang="ru-RU"/>
          </a:p>
        </p:txBody>
      </p:sp>
      <p:sp>
        <p:nvSpPr>
          <p:cNvPr id="11268" name="AutoShape 4"/>
          <p:cNvSpPr>
            <a:spLocks noChangeArrowheads="1"/>
          </p:cNvSpPr>
          <p:nvPr/>
        </p:nvSpPr>
        <p:spPr bwMode="gray">
          <a:xfrm>
            <a:off x="755576" y="2564904"/>
            <a:ext cx="2438400" cy="582612"/>
          </a:xfrm>
          <a:prstGeom prst="roundRect">
            <a:avLst>
              <a:gd name="adj" fmla="val 50000"/>
            </a:avLst>
          </a:prstGeom>
          <a:gradFill rotWithShape="1">
            <a:gsLst>
              <a:gs pos="0">
                <a:srgbClr val="3BB6CF"/>
              </a:gs>
              <a:gs pos="100000">
                <a:srgbClr val="1B5460"/>
              </a:gs>
            </a:gsLst>
            <a:lin ang="5400000" scaled="1"/>
          </a:gradFill>
          <a:ln w="9525">
            <a:noFill/>
            <a:round/>
            <a:headEnd/>
            <a:tailEnd/>
          </a:ln>
        </p:spPr>
        <p:txBody>
          <a:bodyPr wrap="none" anchor="ctr"/>
          <a:lstStyle/>
          <a:p>
            <a:endParaRPr lang="ru-RU"/>
          </a:p>
        </p:txBody>
      </p:sp>
      <p:sp>
        <p:nvSpPr>
          <p:cNvPr id="11269" name="AutoShape 5"/>
          <p:cNvSpPr>
            <a:spLocks noChangeArrowheads="1"/>
          </p:cNvSpPr>
          <p:nvPr/>
        </p:nvSpPr>
        <p:spPr bwMode="gray">
          <a:xfrm>
            <a:off x="3347864" y="3284984"/>
            <a:ext cx="2295525" cy="2493962"/>
          </a:xfrm>
          <a:prstGeom prst="roundRect">
            <a:avLst>
              <a:gd name="adj" fmla="val 4690"/>
            </a:avLst>
          </a:prstGeom>
          <a:gradFill rotWithShape="1">
            <a:gsLst>
              <a:gs pos="0">
                <a:srgbClr val="5DA4EB"/>
              </a:gs>
              <a:gs pos="100000">
                <a:srgbClr val="4F8BC7"/>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5DA4EB"/>
            </a:extrusionClr>
          </a:sp3d>
        </p:spPr>
        <p:txBody>
          <a:bodyPr wrap="none" anchor="ctr">
            <a:flatTx/>
          </a:bodyPr>
          <a:lstStyle/>
          <a:p>
            <a:endParaRPr lang="ru-RU"/>
          </a:p>
        </p:txBody>
      </p:sp>
      <p:sp>
        <p:nvSpPr>
          <p:cNvPr id="11270" name="AutoShape 6"/>
          <p:cNvSpPr>
            <a:spLocks noChangeArrowheads="1"/>
          </p:cNvSpPr>
          <p:nvPr/>
        </p:nvSpPr>
        <p:spPr bwMode="gray">
          <a:xfrm>
            <a:off x="6084168" y="2924944"/>
            <a:ext cx="2295525" cy="2493962"/>
          </a:xfrm>
          <a:prstGeom prst="roundRect">
            <a:avLst>
              <a:gd name="adj" fmla="val 4690"/>
            </a:avLst>
          </a:prstGeom>
          <a:gradFill rotWithShape="1">
            <a:gsLst>
              <a:gs pos="0">
                <a:srgbClr val="3366CC"/>
              </a:gs>
              <a:gs pos="100000">
                <a:srgbClr val="2C58B0"/>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3366CC"/>
            </a:extrusionClr>
          </a:sp3d>
        </p:spPr>
        <p:txBody>
          <a:bodyPr wrap="none" anchor="ctr">
            <a:flatTx/>
          </a:bodyPr>
          <a:lstStyle/>
          <a:p>
            <a:endParaRPr lang="ru-RU"/>
          </a:p>
        </p:txBody>
      </p:sp>
      <p:sp>
        <p:nvSpPr>
          <p:cNvPr id="11271" name="Freeform 7"/>
          <p:cNvSpPr>
            <a:spLocks/>
          </p:cNvSpPr>
          <p:nvPr/>
        </p:nvSpPr>
        <p:spPr bwMode="gray">
          <a:xfrm rot="1332565">
            <a:off x="2360045" y="1431052"/>
            <a:ext cx="1466850" cy="1157287"/>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4DBDD3">
                  <a:alpha val="32001"/>
                </a:srgbClr>
              </a:gs>
              <a:gs pos="100000">
                <a:srgbClr val="3BB6CF"/>
              </a:gs>
            </a:gsLst>
            <a:lin ang="0" scaled="1"/>
          </a:gradFill>
          <a:ln w="12700">
            <a:noFill/>
            <a:round/>
            <a:headEnd/>
            <a:tailEnd/>
          </a:ln>
        </p:spPr>
        <p:txBody>
          <a:bodyPr/>
          <a:lstStyle/>
          <a:p>
            <a:endParaRPr lang="ru-RU"/>
          </a:p>
        </p:txBody>
      </p:sp>
      <p:sp>
        <p:nvSpPr>
          <p:cNvPr id="11272" name="Freeform 8"/>
          <p:cNvSpPr>
            <a:spLocks/>
          </p:cNvSpPr>
          <p:nvPr/>
        </p:nvSpPr>
        <p:spPr bwMode="gray">
          <a:xfrm rot="1754271">
            <a:off x="5336868" y="1049317"/>
            <a:ext cx="1466850" cy="1155700"/>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6CACED">
                  <a:alpha val="32001"/>
                </a:srgbClr>
              </a:gs>
              <a:gs pos="100000">
                <a:srgbClr val="5DA4EB"/>
              </a:gs>
            </a:gsLst>
            <a:lin ang="0" scaled="1"/>
          </a:gradFill>
          <a:ln w="12700">
            <a:noFill/>
            <a:round/>
            <a:headEnd/>
            <a:tailEnd/>
          </a:ln>
        </p:spPr>
        <p:txBody>
          <a:bodyPr/>
          <a:lstStyle/>
          <a:p>
            <a:endParaRPr lang="ru-RU"/>
          </a:p>
        </p:txBody>
      </p:sp>
      <p:sp>
        <p:nvSpPr>
          <p:cNvPr id="437257" name="Text Box 9"/>
          <p:cNvSpPr txBox="1">
            <a:spLocks noChangeArrowheads="1"/>
          </p:cNvSpPr>
          <p:nvPr/>
        </p:nvSpPr>
        <p:spPr bwMode="gray">
          <a:xfrm>
            <a:off x="827584" y="2636912"/>
            <a:ext cx="2143125" cy="369332"/>
          </a:xfrm>
          <a:prstGeom prst="rect">
            <a:avLst/>
          </a:prstGeom>
          <a:noFill/>
          <a:ln w="9525" algn="ctr">
            <a:noFill/>
            <a:miter lim="800000"/>
            <a:headEnd/>
            <a:tailEnd/>
          </a:ln>
          <a:effectLst/>
        </p:spPr>
        <p:txBody>
          <a:bodyPr>
            <a:spAutoFit/>
          </a:bodyPr>
          <a:lstStyle/>
          <a:p>
            <a:pPr algn="ctr">
              <a:defRPr/>
            </a:pPr>
            <a:r>
              <a:rPr lang="ru-RU" b="1" dirty="0" smtClean="0">
                <a:solidFill>
                  <a:schemeClr val="bg1"/>
                </a:solidFill>
                <a:latin typeface="Arial" charset="0"/>
              </a:rPr>
              <a:t>Задачи</a:t>
            </a:r>
            <a:endParaRPr lang="en-US" b="1" dirty="0">
              <a:solidFill>
                <a:schemeClr val="bg1"/>
              </a:solidFill>
              <a:latin typeface="Arial" charset="0"/>
            </a:endParaRPr>
          </a:p>
        </p:txBody>
      </p:sp>
      <p:sp>
        <p:nvSpPr>
          <p:cNvPr id="11274" name="Text Box 10"/>
          <p:cNvSpPr txBox="1">
            <a:spLocks noChangeArrowheads="1"/>
          </p:cNvSpPr>
          <p:nvPr/>
        </p:nvSpPr>
        <p:spPr bwMode="gray">
          <a:xfrm>
            <a:off x="827584" y="3789040"/>
            <a:ext cx="2133600" cy="923330"/>
          </a:xfrm>
          <a:prstGeom prst="rect">
            <a:avLst/>
          </a:prstGeom>
          <a:noFill/>
          <a:ln w="9525" algn="ctr">
            <a:noFill/>
            <a:miter lim="800000"/>
            <a:headEnd/>
            <a:tailEnd/>
          </a:ln>
        </p:spPr>
        <p:txBody>
          <a:bodyPr>
            <a:spAutoFit/>
          </a:bodyPr>
          <a:lstStyle/>
          <a:p>
            <a:pPr algn="ctr"/>
            <a:r>
              <a:rPr lang="ru-RU" b="1" dirty="0">
                <a:solidFill>
                  <a:schemeClr val="bg1"/>
                </a:solidFill>
              </a:rPr>
              <a:t>Обучить педагогические коллективы</a:t>
            </a:r>
            <a:endParaRPr lang="en-US" b="1" dirty="0">
              <a:solidFill>
                <a:schemeClr val="bg1"/>
              </a:solidFill>
            </a:endParaRPr>
          </a:p>
        </p:txBody>
      </p:sp>
      <p:sp>
        <p:nvSpPr>
          <p:cNvPr id="11277" name="AutoShape 13"/>
          <p:cNvSpPr>
            <a:spLocks noChangeArrowheads="1"/>
          </p:cNvSpPr>
          <p:nvPr/>
        </p:nvSpPr>
        <p:spPr bwMode="gray">
          <a:xfrm>
            <a:off x="3419872" y="2348880"/>
            <a:ext cx="2438400" cy="600075"/>
          </a:xfrm>
          <a:prstGeom prst="roundRect">
            <a:avLst>
              <a:gd name="adj" fmla="val 50000"/>
            </a:avLst>
          </a:prstGeom>
          <a:gradFill rotWithShape="1">
            <a:gsLst>
              <a:gs pos="0">
                <a:srgbClr val="5DA4EB"/>
              </a:gs>
              <a:gs pos="100000">
                <a:srgbClr val="2B4C6D"/>
              </a:gs>
            </a:gsLst>
            <a:lin ang="5400000" scaled="1"/>
          </a:gradFill>
          <a:ln w="9525">
            <a:noFill/>
            <a:round/>
            <a:headEnd/>
            <a:tailEnd/>
          </a:ln>
        </p:spPr>
        <p:txBody>
          <a:bodyPr wrap="none" anchor="ctr"/>
          <a:lstStyle/>
          <a:p>
            <a:endParaRPr lang="ru-RU"/>
          </a:p>
        </p:txBody>
      </p:sp>
      <p:sp>
        <p:nvSpPr>
          <p:cNvPr id="437262" name="Text Box 14"/>
          <p:cNvSpPr txBox="1">
            <a:spLocks noChangeArrowheads="1"/>
          </p:cNvSpPr>
          <p:nvPr/>
        </p:nvSpPr>
        <p:spPr bwMode="gray">
          <a:xfrm>
            <a:off x="3851920" y="2420888"/>
            <a:ext cx="1736374" cy="369332"/>
          </a:xfrm>
          <a:prstGeom prst="rect">
            <a:avLst/>
          </a:prstGeom>
          <a:noFill/>
          <a:ln w="9525" algn="ctr">
            <a:noFill/>
            <a:miter lim="800000"/>
            <a:headEnd/>
            <a:tailEnd/>
          </a:ln>
          <a:effectLst/>
        </p:spPr>
        <p:txBody>
          <a:bodyPr wrap="none">
            <a:spAutoFit/>
          </a:bodyPr>
          <a:lstStyle/>
          <a:p>
            <a:pPr algn="ctr">
              <a:defRPr/>
            </a:pPr>
            <a:r>
              <a:rPr lang="ru-RU" b="1" dirty="0" smtClean="0">
                <a:solidFill>
                  <a:schemeClr val="bg1"/>
                </a:solidFill>
                <a:latin typeface="Arial" charset="0"/>
              </a:rPr>
              <a:t>Мероприятия</a:t>
            </a:r>
            <a:endParaRPr lang="en-US" b="1" dirty="0">
              <a:solidFill>
                <a:schemeClr val="bg1"/>
              </a:solidFill>
              <a:latin typeface="Arial" charset="0"/>
            </a:endParaRPr>
          </a:p>
        </p:txBody>
      </p:sp>
      <p:sp>
        <p:nvSpPr>
          <p:cNvPr id="11279" name="AutoShape 15"/>
          <p:cNvSpPr>
            <a:spLocks noChangeArrowheads="1"/>
          </p:cNvSpPr>
          <p:nvPr/>
        </p:nvSpPr>
        <p:spPr bwMode="gray">
          <a:xfrm>
            <a:off x="6156176" y="1988840"/>
            <a:ext cx="2438400" cy="582612"/>
          </a:xfrm>
          <a:prstGeom prst="roundRect">
            <a:avLst>
              <a:gd name="adj" fmla="val 50000"/>
            </a:avLst>
          </a:prstGeom>
          <a:gradFill rotWithShape="1">
            <a:gsLst>
              <a:gs pos="0">
                <a:srgbClr val="3366CC"/>
              </a:gs>
              <a:gs pos="100000">
                <a:srgbClr val="182F5E"/>
              </a:gs>
            </a:gsLst>
            <a:lin ang="5400000" scaled="1"/>
          </a:gradFill>
          <a:ln w="9525">
            <a:noFill/>
            <a:round/>
            <a:headEnd/>
            <a:tailEnd/>
          </a:ln>
        </p:spPr>
        <p:txBody>
          <a:bodyPr wrap="none" anchor="ctr"/>
          <a:lstStyle/>
          <a:p>
            <a:endParaRPr lang="ru-RU"/>
          </a:p>
        </p:txBody>
      </p:sp>
      <p:sp>
        <p:nvSpPr>
          <p:cNvPr id="437264" name="Text Box 16"/>
          <p:cNvSpPr txBox="1">
            <a:spLocks noChangeArrowheads="1"/>
          </p:cNvSpPr>
          <p:nvPr/>
        </p:nvSpPr>
        <p:spPr bwMode="gray">
          <a:xfrm>
            <a:off x="6660232" y="2060848"/>
            <a:ext cx="1320041" cy="369332"/>
          </a:xfrm>
          <a:prstGeom prst="rect">
            <a:avLst/>
          </a:prstGeom>
          <a:noFill/>
          <a:ln w="9525" algn="ctr">
            <a:noFill/>
            <a:miter lim="800000"/>
            <a:headEnd/>
            <a:tailEnd/>
          </a:ln>
          <a:effectLst/>
        </p:spPr>
        <p:txBody>
          <a:bodyPr wrap="none">
            <a:spAutoFit/>
          </a:bodyPr>
          <a:lstStyle/>
          <a:p>
            <a:pPr algn="ctr">
              <a:defRPr/>
            </a:pPr>
            <a:r>
              <a:rPr lang="ru-RU" b="1" dirty="0" smtClean="0">
                <a:solidFill>
                  <a:schemeClr val="bg1"/>
                </a:solidFill>
                <a:latin typeface="Arial" charset="0"/>
              </a:rPr>
              <a:t>Результат</a:t>
            </a:r>
            <a:endParaRPr lang="en-US" b="1" dirty="0">
              <a:solidFill>
                <a:schemeClr val="bg1"/>
              </a:solidFill>
              <a:latin typeface="Arial" charset="0"/>
            </a:endParaRPr>
          </a:p>
        </p:txBody>
      </p:sp>
      <p:sp>
        <p:nvSpPr>
          <p:cNvPr id="20" name="Text Box 10"/>
          <p:cNvSpPr txBox="1">
            <a:spLocks noChangeArrowheads="1"/>
          </p:cNvSpPr>
          <p:nvPr/>
        </p:nvSpPr>
        <p:spPr bwMode="gray">
          <a:xfrm>
            <a:off x="3419872" y="3429000"/>
            <a:ext cx="2133600" cy="2031325"/>
          </a:xfrm>
          <a:prstGeom prst="rect">
            <a:avLst/>
          </a:prstGeom>
          <a:noFill/>
          <a:ln w="9525" algn="ctr">
            <a:noFill/>
            <a:miter lim="800000"/>
            <a:headEnd/>
            <a:tailEnd/>
          </a:ln>
        </p:spPr>
        <p:txBody>
          <a:bodyPr>
            <a:spAutoFit/>
          </a:bodyPr>
          <a:lstStyle/>
          <a:p>
            <a:r>
              <a:rPr lang="ru-RU" b="1" dirty="0">
                <a:solidFill>
                  <a:schemeClr val="bg1"/>
                </a:solidFill>
              </a:rPr>
              <a:t>Проведение семинаров и круглых столов по механизмам реализации междисциплинарных программ</a:t>
            </a:r>
          </a:p>
        </p:txBody>
      </p:sp>
      <p:sp>
        <p:nvSpPr>
          <p:cNvPr id="21" name="Text Box 10"/>
          <p:cNvSpPr txBox="1">
            <a:spLocks noChangeArrowheads="1"/>
          </p:cNvSpPr>
          <p:nvPr/>
        </p:nvSpPr>
        <p:spPr bwMode="gray">
          <a:xfrm>
            <a:off x="6156176" y="3212976"/>
            <a:ext cx="2376264" cy="1477328"/>
          </a:xfrm>
          <a:prstGeom prst="rect">
            <a:avLst/>
          </a:prstGeom>
          <a:noFill/>
          <a:ln w="9525" algn="ctr">
            <a:noFill/>
            <a:miter lim="800000"/>
            <a:headEnd/>
            <a:tailEnd/>
          </a:ln>
        </p:spPr>
        <p:txBody>
          <a:bodyPr wrap="square">
            <a:spAutoFit/>
          </a:bodyPr>
          <a:lstStyle/>
          <a:p>
            <a:pPr algn="ctr"/>
            <a:r>
              <a:rPr lang="ru-RU" b="1" dirty="0">
                <a:solidFill>
                  <a:schemeClr val="bg1"/>
                </a:solidFill>
              </a:rPr>
              <a:t>Проведены обучающие семинары, круглых столы.</a:t>
            </a:r>
          </a:p>
          <a:p>
            <a:pPr algn="ctr"/>
            <a:endParaRPr lang="ru-RU" b="1" dirty="0">
              <a:solidFill>
                <a:schemeClr val="bg1"/>
              </a:solidFill>
            </a:endParaRPr>
          </a:p>
        </p:txBody>
      </p:sp>
      <p:sp>
        <p:nvSpPr>
          <p:cNvPr id="2" name="Прямоугольник 1"/>
          <p:cNvSpPr/>
          <p:nvPr/>
        </p:nvSpPr>
        <p:spPr>
          <a:xfrm>
            <a:off x="0" y="6066408"/>
            <a:ext cx="9144000" cy="79159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00063" y="0"/>
            <a:ext cx="8229600" cy="1143000"/>
          </a:xfrm>
          <a:noFill/>
        </p:spPr>
        <p:txBody>
          <a:bodyPr/>
          <a:lstStyle/>
          <a:p>
            <a:r>
              <a:rPr lang="ru-RU"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Этап 1. Подготовительный</a:t>
            </a:r>
            <a:endPar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1267" name="AutoShape 3"/>
          <p:cNvSpPr>
            <a:spLocks noChangeArrowheads="1"/>
          </p:cNvSpPr>
          <p:nvPr/>
        </p:nvSpPr>
        <p:spPr bwMode="gray">
          <a:xfrm>
            <a:off x="683568" y="3501008"/>
            <a:ext cx="2295525" cy="2565400"/>
          </a:xfrm>
          <a:prstGeom prst="roundRect">
            <a:avLst>
              <a:gd name="adj" fmla="val 4690"/>
            </a:avLst>
          </a:prstGeom>
          <a:gradFill rotWithShape="1">
            <a:gsLst>
              <a:gs pos="0">
                <a:srgbClr val="3BB6CF"/>
              </a:gs>
              <a:gs pos="100000">
                <a:srgbClr val="41B8D1"/>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3BB6CF"/>
            </a:extrusionClr>
          </a:sp3d>
        </p:spPr>
        <p:txBody>
          <a:bodyPr wrap="none" anchor="ctr">
            <a:flatTx/>
          </a:bodyPr>
          <a:lstStyle/>
          <a:p>
            <a:endParaRPr lang="ru-RU"/>
          </a:p>
        </p:txBody>
      </p:sp>
      <p:sp>
        <p:nvSpPr>
          <p:cNvPr id="11268" name="AutoShape 4"/>
          <p:cNvSpPr>
            <a:spLocks noChangeArrowheads="1"/>
          </p:cNvSpPr>
          <p:nvPr/>
        </p:nvSpPr>
        <p:spPr bwMode="gray">
          <a:xfrm>
            <a:off x="755576" y="2564904"/>
            <a:ext cx="2438400" cy="582612"/>
          </a:xfrm>
          <a:prstGeom prst="roundRect">
            <a:avLst>
              <a:gd name="adj" fmla="val 50000"/>
            </a:avLst>
          </a:prstGeom>
          <a:gradFill rotWithShape="1">
            <a:gsLst>
              <a:gs pos="0">
                <a:srgbClr val="3BB6CF"/>
              </a:gs>
              <a:gs pos="100000">
                <a:srgbClr val="1B5460"/>
              </a:gs>
            </a:gsLst>
            <a:lin ang="5400000" scaled="1"/>
          </a:gradFill>
          <a:ln w="9525">
            <a:noFill/>
            <a:round/>
            <a:headEnd/>
            <a:tailEnd/>
          </a:ln>
        </p:spPr>
        <p:txBody>
          <a:bodyPr wrap="none" anchor="ctr"/>
          <a:lstStyle/>
          <a:p>
            <a:endParaRPr lang="ru-RU"/>
          </a:p>
        </p:txBody>
      </p:sp>
      <p:sp>
        <p:nvSpPr>
          <p:cNvPr id="11269" name="AutoShape 5"/>
          <p:cNvSpPr>
            <a:spLocks noChangeArrowheads="1"/>
          </p:cNvSpPr>
          <p:nvPr/>
        </p:nvSpPr>
        <p:spPr bwMode="gray">
          <a:xfrm>
            <a:off x="3347864" y="3284984"/>
            <a:ext cx="2295525" cy="2493962"/>
          </a:xfrm>
          <a:prstGeom prst="roundRect">
            <a:avLst>
              <a:gd name="adj" fmla="val 4690"/>
            </a:avLst>
          </a:prstGeom>
          <a:gradFill rotWithShape="1">
            <a:gsLst>
              <a:gs pos="0">
                <a:srgbClr val="5DA4EB"/>
              </a:gs>
              <a:gs pos="100000">
                <a:srgbClr val="4F8BC7"/>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5DA4EB"/>
            </a:extrusionClr>
          </a:sp3d>
        </p:spPr>
        <p:txBody>
          <a:bodyPr wrap="none" anchor="ctr">
            <a:flatTx/>
          </a:bodyPr>
          <a:lstStyle/>
          <a:p>
            <a:endParaRPr lang="ru-RU"/>
          </a:p>
        </p:txBody>
      </p:sp>
      <p:sp>
        <p:nvSpPr>
          <p:cNvPr id="11270" name="AutoShape 6"/>
          <p:cNvSpPr>
            <a:spLocks noChangeArrowheads="1"/>
          </p:cNvSpPr>
          <p:nvPr/>
        </p:nvSpPr>
        <p:spPr bwMode="gray">
          <a:xfrm>
            <a:off x="6084168" y="2924944"/>
            <a:ext cx="2295525" cy="2493962"/>
          </a:xfrm>
          <a:prstGeom prst="roundRect">
            <a:avLst>
              <a:gd name="adj" fmla="val 4690"/>
            </a:avLst>
          </a:prstGeom>
          <a:gradFill rotWithShape="1">
            <a:gsLst>
              <a:gs pos="0">
                <a:srgbClr val="3366CC"/>
              </a:gs>
              <a:gs pos="100000">
                <a:srgbClr val="2C58B0"/>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3366CC"/>
            </a:extrusionClr>
          </a:sp3d>
        </p:spPr>
        <p:txBody>
          <a:bodyPr wrap="none" anchor="ctr">
            <a:flatTx/>
          </a:bodyPr>
          <a:lstStyle/>
          <a:p>
            <a:endParaRPr lang="ru-RU"/>
          </a:p>
        </p:txBody>
      </p:sp>
      <p:sp>
        <p:nvSpPr>
          <p:cNvPr id="11271" name="Freeform 7"/>
          <p:cNvSpPr>
            <a:spLocks/>
          </p:cNvSpPr>
          <p:nvPr/>
        </p:nvSpPr>
        <p:spPr bwMode="gray">
          <a:xfrm rot="1332565">
            <a:off x="2360045" y="1431052"/>
            <a:ext cx="1466850" cy="1157287"/>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4DBDD3">
                  <a:alpha val="32001"/>
                </a:srgbClr>
              </a:gs>
              <a:gs pos="100000">
                <a:srgbClr val="3BB6CF"/>
              </a:gs>
            </a:gsLst>
            <a:lin ang="0" scaled="1"/>
          </a:gradFill>
          <a:ln w="12700">
            <a:noFill/>
            <a:round/>
            <a:headEnd/>
            <a:tailEnd/>
          </a:ln>
        </p:spPr>
        <p:txBody>
          <a:bodyPr/>
          <a:lstStyle/>
          <a:p>
            <a:endParaRPr lang="ru-RU"/>
          </a:p>
        </p:txBody>
      </p:sp>
      <p:sp>
        <p:nvSpPr>
          <p:cNvPr id="11272" name="Freeform 8"/>
          <p:cNvSpPr>
            <a:spLocks/>
          </p:cNvSpPr>
          <p:nvPr/>
        </p:nvSpPr>
        <p:spPr bwMode="gray">
          <a:xfrm rot="1754271">
            <a:off x="5336868" y="1049317"/>
            <a:ext cx="1466850" cy="1155700"/>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6CACED">
                  <a:alpha val="32001"/>
                </a:srgbClr>
              </a:gs>
              <a:gs pos="100000">
                <a:srgbClr val="5DA4EB"/>
              </a:gs>
            </a:gsLst>
            <a:lin ang="0" scaled="1"/>
          </a:gradFill>
          <a:ln w="12700">
            <a:noFill/>
            <a:round/>
            <a:headEnd/>
            <a:tailEnd/>
          </a:ln>
        </p:spPr>
        <p:txBody>
          <a:bodyPr/>
          <a:lstStyle/>
          <a:p>
            <a:endParaRPr lang="ru-RU"/>
          </a:p>
        </p:txBody>
      </p:sp>
      <p:sp>
        <p:nvSpPr>
          <p:cNvPr id="437257" name="Text Box 9"/>
          <p:cNvSpPr txBox="1">
            <a:spLocks noChangeArrowheads="1"/>
          </p:cNvSpPr>
          <p:nvPr/>
        </p:nvSpPr>
        <p:spPr bwMode="gray">
          <a:xfrm>
            <a:off x="827584" y="2636912"/>
            <a:ext cx="2143125" cy="369332"/>
          </a:xfrm>
          <a:prstGeom prst="rect">
            <a:avLst/>
          </a:prstGeom>
          <a:noFill/>
          <a:ln w="9525" algn="ctr">
            <a:noFill/>
            <a:miter lim="800000"/>
            <a:headEnd/>
            <a:tailEnd/>
          </a:ln>
          <a:effectLst/>
        </p:spPr>
        <p:txBody>
          <a:bodyPr>
            <a:spAutoFit/>
          </a:bodyPr>
          <a:lstStyle/>
          <a:p>
            <a:pPr algn="ctr">
              <a:defRPr/>
            </a:pPr>
            <a:r>
              <a:rPr lang="ru-RU" b="1" dirty="0" smtClean="0">
                <a:solidFill>
                  <a:schemeClr val="bg1"/>
                </a:solidFill>
                <a:latin typeface="Arial" charset="0"/>
              </a:rPr>
              <a:t>Задачи</a:t>
            </a:r>
            <a:endParaRPr lang="en-US" b="1" dirty="0">
              <a:solidFill>
                <a:schemeClr val="bg1"/>
              </a:solidFill>
              <a:latin typeface="Arial" charset="0"/>
            </a:endParaRPr>
          </a:p>
        </p:txBody>
      </p:sp>
      <p:sp>
        <p:nvSpPr>
          <p:cNvPr id="11274" name="Text Box 10"/>
          <p:cNvSpPr txBox="1">
            <a:spLocks noChangeArrowheads="1"/>
          </p:cNvSpPr>
          <p:nvPr/>
        </p:nvSpPr>
        <p:spPr bwMode="gray">
          <a:xfrm>
            <a:off x="827584" y="3789040"/>
            <a:ext cx="2133600" cy="2308324"/>
          </a:xfrm>
          <a:prstGeom prst="rect">
            <a:avLst/>
          </a:prstGeom>
          <a:noFill/>
          <a:ln w="9525" algn="ctr">
            <a:noFill/>
            <a:miter lim="800000"/>
            <a:headEnd/>
            <a:tailEnd/>
          </a:ln>
        </p:spPr>
        <p:txBody>
          <a:bodyPr>
            <a:spAutoFit/>
          </a:bodyPr>
          <a:lstStyle/>
          <a:p>
            <a:pPr algn="ctr"/>
            <a:r>
              <a:rPr lang="ru-RU" b="1" dirty="0">
                <a:solidFill>
                  <a:schemeClr val="bg1"/>
                </a:solidFill>
              </a:rPr>
              <a:t>Рабочие программы по учебным предметам, отражающие междисциплинарные программы</a:t>
            </a:r>
            <a:endParaRPr lang="en-US" b="1" dirty="0">
              <a:solidFill>
                <a:schemeClr val="bg1"/>
              </a:solidFill>
            </a:endParaRPr>
          </a:p>
        </p:txBody>
      </p:sp>
      <p:sp>
        <p:nvSpPr>
          <p:cNvPr id="11277" name="AutoShape 13"/>
          <p:cNvSpPr>
            <a:spLocks noChangeArrowheads="1"/>
          </p:cNvSpPr>
          <p:nvPr/>
        </p:nvSpPr>
        <p:spPr bwMode="gray">
          <a:xfrm>
            <a:off x="3419872" y="2348880"/>
            <a:ext cx="2438400" cy="600075"/>
          </a:xfrm>
          <a:prstGeom prst="roundRect">
            <a:avLst>
              <a:gd name="adj" fmla="val 50000"/>
            </a:avLst>
          </a:prstGeom>
          <a:gradFill rotWithShape="1">
            <a:gsLst>
              <a:gs pos="0">
                <a:srgbClr val="5DA4EB"/>
              </a:gs>
              <a:gs pos="100000">
                <a:srgbClr val="2B4C6D"/>
              </a:gs>
            </a:gsLst>
            <a:lin ang="5400000" scaled="1"/>
          </a:gradFill>
          <a:ln w="9525">
            <a:noFill/>
            <a:round/>
            <a:headEnd/>
            <a:tailEnd/>
          </a:ln>
        </p:spPr>
        <p:txBody>
          <a:bodyPr wrap="none" anchor="ctr"/>
          <a:lstStyle/>
          <a:p>
            <a:endParaRPr lang="ru-RU"/>
          </a:p>
        </p:txBody>
      </p:sp>
      <p:sp>
        <p:nvSpPr>
          <p:cNvPr id="437262" name="Text Box 14"/>
          <p:cNvSpPr txBox="1">
            <a:spLocks noChangeArrowheads="1"/>
          </p:cNvSpPr>
          <p:nvPr/>
        </p:nvSpPr>
        <p:spPr bwMode="gray">
          <a:xfrm>
            <a:off x="3851920" y="2420888"/>
            <a:ext cx="1736374" cy="369332"/>
          </a:xfrm>
          <a:prstGeom prst="rect">
            <a:avLst/>
          </a:prstGeom>
          <a:noFill/>
          <a:ln w="9525" algn="ctr">
            <a:noFill/>
            <a:miter lim="800000"/>
            <a:headEnd/>
            <a:tailEnd/>
          </a:ln>
          <a:effectLst/>
        </p:spPr>
        <p:txBody>
          <a:bodyPr wrap="none">
            <a:spAutoFit/>
          </a:bodyPr>
          <a:lstStyle/>
          <a:p>
            <a:pPr algn="ctr">
              <a:defRPr/>
            </a:pPr>
            <a:r>
              <a:rPr lang="ru-RU" b="1" dirty="0" smtClean="0">
                <a:solidFill>
                  <a:schemeClr val="bg1"/>
                </a:solidFill>
                <a:latin typeface="Arial" charset="0"/>
              </a:rPr>
              <a:t>Мероприятия</a:t>
            </a:r>
            <a:endParaRPr lang="en-US" b="1" dirty="0">
              <a:solidFill>
                <a:schemeClr val="bg1"/>
              </a:solidFill>
              <a:latin typeface="Arial" charset="0"/>
            </a:endParaRPr>
          </a:p>
        </p:txBody>
      </p:sp>
      <p:sp>
        <p:nvSpPr>
          <p:cNvPr id="11279" name="AutoShape 15"/>
          <p:cNvSpPr>
            <a:spLocks noChangeArrowheads="1"/>
          </p:cNvSpPr>
          <p:nvPr/>
        </p:nvSpPr>
        <p:spPr bwMode="gray">
          <a:xfrm>
            <a:off x="6156176" y="1988840"/>
            <a:ext cx="2438400" cy="582612"/>
          </a:xfrm>
          <a:prstGeom prst="roundRect">
            <a:avLst>
              <a:gd name="adj" fmla="val 50000"/>
            </a:avLst>
          </a:prstGeom>
          <a:gradFill rotWithShape="1">
            <a:gsLst>
              <a:gs pos="0">
                <a:srgbClr val="3366CC"/>
              </a:gs>
              <a:gs pos="100000">
                <a:srgbClr val="182F5E"/>
              </a:gs>
            </a:gsLst>
            <a:lin ang="5400000" scaled="1"/>
          </a:gradFill>
          <a:ln w="9525">
            <a:noFill/>
            <a:round/>
            <a:headEnd/>
            <a:tailEnd/>
          </a:ln>
        </p:spPr>
        <p:txBody>
          <a:bodyPr wrap="none" anchor="ctr"/>
          <a:lstStyle/>
          <a:p>
            <a:endParaRPr lang="ru-RU"/>
          </a:p>
        </p:txBody>
      </p:sp>
      <p:sp>
        <p:nvSpPr>
          <p:cNvPr id="437264" name="Text Box 16"/>
          <p:cNvSpPr txBox="1">
            <a:spLocks noChangeArrowheads="1"/>
          </p:cNvSpPr>
          <p:nvPr/>
        </p:nvSpPr>
        <p:spPr bwMode="gray">
          <a:xfrm>
            <a:off x="6660232" y="2060848"/>
            <a:ext cx="1320041" cy="369332"/>
          </a:xfrm>
          <a:prstGeom prst="rect">
            <a:avLst/>
          </a:prstGeom>
          <a:noFill/>
          <a:ln w="9525" algn="ctr">
            <a:noFill/>
            <a:miter lim="800000"/>
            <a:headEnd/>
            <a:tailEnd/>
          </a:ln>
          <a:effectLst/>
        </p:spPr>
        <p:txBody>
          <a:bodyPr wrap="none">
            <a:spAutoFit/>
          </a:bodyPr>
          <a:lstStyle/>
          <a:p>
            <a:pPr algn="ctr">
              <a:defRPr/>
            </a:pPr>
            <a:r>
              <a:rPr lang="ru-RU" b="1" dirty="0" smtClean="0">
                <a:solidFill>
                  <a:schemeClr val="bg1"/>
                </a:solidFill>
                <a:latin typeface="Arial" charset="0"/>
              </a:rPr>
              <a:t>Результат</a:t>
            </a:r>
            <a:endParaRPr lang="en-US" b="1" dirty="0">
              <a:solidFill>
                <a:schemeClr val="bg1"/>
              </a:solidFill>
              <a:latin typeface="Arial" charset="0"/>
            </a:endParaRPr>
          </a:p>
        </p:txBody>
      </p:sp>
      <p:sp>
        <p:nvSpPr>
          <p:cNvPr id="20" name="Text Box 10"/>
          <p:cNvSpPr txBox="1">
            <a:spLocks noChangeArrowheads="1"/>
          </p:cNvSpPr>
          <p:nvPr/>
        </p:nvSpPr>
        <p:spPr bwMode="gray">
          <a:xfrm>
            <a:off x="3419872" y="3933056"/>
            <a:ext cx="2133600" cy="1200329"/>
          </a:xfrm>
          <a:prstGeom prst="rect">
            <a:avLst/>
          </a:prstGeom>
          <a:noFill/>
          <a:ln w="9525" algn="ctr">
            <a:noFill/>
            <a:miter lim="800000"/>
            <a:headEnd/>
            <a:tailEnd/>
          </a:ln>
        </p:spPr>
        <p:txBody>
          <a:bodyPr>
            <a:spAutoFit/>
          </a:bodyPr>
          <a:lstStyle/>
          <a:p>
            <a:pPr algn="ctr"/>
            <a:r>
              <a:rPr lang="ru-RU" b="1" dirty="0">
                <a:solidFill>
                  <a:schemeClr val="bg1"/>
                </a:solidFill>
              </a:rPr>
              <a:t>Заседание кафедр/методических объединений</a:t>
            </a:r>
            <a:endParaRPr lang="en-US" b="1" dirty="0">
              <a:solidFill>
                <a:schemeClr val="bg1"/>
              </a:solidFill>
            </a:endParaRPr>
          </a:p>
        </p:txBody>
      </p:sp>
      <p:sp>
        <p:nvSpPr>
          <p:cNvPr id="21" name="Text Box 10"/>
          <p:cNvSpPr txBox="1">
            <a:spLocks noChangeArrowheads="1"/>
          </p:cNvSpPr>
          <p:nvPr/>
        </p:nvSpPr>
        <p:spPr bwMode="gray">
          <a:xfrm>
            <a:off x="6084168" y="2852936"/>
            <a:ext cx="2376264" cy="2308324"/>
          </a:xfrm>
          <a:prstGeom prst="rect">
            <a:avLst/>
          </a:prstGeom>
          <a:noFill/>
          <a:ln w="9525" algn="ctr">
            <a:noFill/>
            <a:miter lim="800000"/>
            <a:headEnd/>
            <a:tailEnd/>
          </a:ln>
        </p:spPr>
        <p:txBody>
          <a:bodyPr wrap="square">
            <a:spAutoFit/>
          </a:bodyPr>
          <a:lstStyle/>
          <a:p>
            <a:pPr algn="ctr"/>
            <a:r>
              <a:rPr lang="ru-RU" b="1" dirty="0">
                <a:solidFill>
                  <a:schemeClr val="bg1"/>
                </a:solidFill>
              </a:rPr>
              <a:t>Составить рабочие программы  по учебным предметам, отражающие междисциплинарные </a:t>
            </a:r>
            <a:r>
              <a:rPr lang="ru-RU" b="1" dirty="0" smtClean="0">
                <a:solidFill>
                  <a:schemeClr val="bg1"/>
                </a:solidFill>
              </a:rPr>
              <a:t>программы</a:t>
            </a:r>
            <a:endParaRPr lang="ru-RU" b="1" dirty="0">
              <a:solidFill>
                <a:schemeClr val="bg1"/>
              </a:solidFill>
            </a:endParaRPr>
          </a:p>
        </p:txBody>
      </p:sp>
      <p:sp>
        <p:nvSpPr>
          <p:cNvPr id="17" name="Прямоугольник 16"/>
          <p:cNvSpPr/>
          <p:nvPr/>
        </p:nvSpPr>
        <p:spPr>
          <a:xfrm>
            <a:off x="0" y="6066408"/>
            <a:ext cx="9144000" cy="79159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00063" y="0"/>
            <a:ext cx="8229600" cy="1143000"/>
          </a:xfrm>
          <a:noFill/>
        </p:spPr>
        <p:txBody>
          <a:bodyPr/>
          <a:lstStyle/>
          <a:p>
            <a:r>
              <a:rPr lang="ru-RU"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Этап 1. Подготовительный</a:t>
            </a:r>
            <a:endPar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1267" name="AutoShape 3"/>
          <p:cNvSpPr>
            <a:spLocks noChangeArrowheads="1"/>
          </p:cNvSpPr>
          <p:nvPr/>
        </p:nvSpPr>
        <p:spPr bwMode="gray">
          <a:xfrm>
            <a:off x="683568" y="3501008"/>
            <a:ext cx="2295525" cy="2565400"/>
          </a:xfrm>
          <a:prstGeom prst="roundRect">
            <a:avLst>
              <a:gd name="adj" fmla="val 4690"/>
            </a:avLst>
          </a:prstGeom>
          <a:gradFill rotWithShape="1">
            <a:gsLst>
              <a:gs pos="0">
                <a:srgbClr val="3BB6CF"/>
              </a:gs>
              <a:gs pos="100000">
                <a:srgbClr val="41B8D1"/>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3BB6CF"/>
            </a:extrusionClr>
          </a:sp3d>
        </p:spPr>
        <p:txBody>
          <a:bodyPr wrap="none" anchor="ctr">
            <a:flatTx/>
          </a:bodyPr>
          <a:lstStyle/>
          <a:p>
            <a:endParaRPr lang="ru-RU"/>
          </a:p>
        </p:txBody>
      </p:sp>
      <p:sp>
        <p:nvSpPr>
          <p:cNvPr id="11268" name="AutoShape 4"/>
          <p:cNvSpPr>
            <a:spLocks noChangeArrowheads="1"/>
          </p:cNvSpPr>
          <p:nvPr/>
        </p:nvSpPr>
        <p:spPr bwMode="gray">
          <a:xfrm>
            <a:off x="755576" y="2564904"/>
            <a:ext cx="2438400" cy="582612"/>
          </a:xfrm>
          <a:prstGeom prst="roundRect">
            <a:avLst>
              <a:gd name="adj" fmla="val 50000"/>
            </a:avLst>
          </a:prstGeom>
          <a:gradFill rotWithShape="1">
            <a:gsLst>
              <a:gs pos="0">
                <a:srgbClr val="3BB6CF"/>
              </a:gs>
              <a:gs pos="100000">
                <a:srgbClr val="1B5460"/>
              </a:gs>
            </a:gsLst>
            <a:lin ang="5400000" scaled="1"/>
          </a:gradFill>
          <a:ln w="9525">
            <a:noFill/>
            <a:round/>
            <a:headEnd/>
            <a:tailEnd/>
          </a:ln>
        </p:spPr>
        <p:txBody>
          <a:bodyPr wrap="none" anchor="ctr"/>
          <a:lstStyle/>
          <a:p>
            <a:endParaRPr lang="ru-RU"/>
          </a:p>
        </p:txBody>
      </p:sp>
      <p:sp>
        <p:nvSpPr>
          <p:cNvPr id="11269" name="AutoShape 5"/>
          <p:cNvSpPr>
            <a:spLocks noChangeArrowheads="1"/>
          </p:cNvSpPr>
          <p:nvPr/>
        </p:nvSpPr>
        <p:spPr bwMode="gray">
          <a:xfrm>
            <a:off x="3347864" y="3284984"/>
            <a:ext cx="2295525" cy="2493962"/>
          </a:xfrm>
          <a:prstGeom prst="roundRect">
            <a:avLst>
              <a:gd name="adj" fmla="val 4690"/>
            </a:avLst>
          </a:prstGeom>
          <a:gradFill rotWithShape="1">
            <a:gsLst>
              <a:gs pos="0">
                <a:srgbClr val="5DA4EB"/>
              </a:gs>
              <a:gs pos="100000">
                <a:srgbClr val="4F8BC7"/>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5DA4EB"/>
            </a:extrusionClr>
          </a:sp3d>
        </p:spPr>
        <p:txBody>
          <a:bodyPr wrap="none" anchor="ctr">
            <a:flatTx/>
          </a:bodyPr>
          <a:lstStyle/>
          <a:p>
            <a:endParaRPr lang="ru-RU"/>
          </a:p>
        </p:txBody>
      </p:sp>
      <p:sp>
        <p:nvSpPr>
          <p:cNvPr id="11270" name="AutoShape 6"/>
          <p:cNvSpPr>
            <a:spLocks noChangeArrowheads="1"/>
          </p:cNvSpPr>
          <p:nvPr/>
        </p:nvSpPr>
        <p:spPr bwMode="gray">
          <a:xfrm>
            <a:off x="6084168" y="2924944"/>
            <a:ext cx="2295525" cy="2493962"/>
          </a:xfrm>
          <a:prstGeom prst="roundRect">
            <a:avLst>
              <a:gd name="adj" fmla="val 4690"/>
            </a:avLst>
          </a:prstGeom>
          <a:gradFill rotWithShape="1">
            <a:gsLst>
              <a:gs pos="0">
                <a:srgbClr val="3366CC"/>
              </a:gs>
              <a:gs pos="100000">
                <a:srgbClr val="2C58B0"/>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3366CC"/>
            </a:extrusionClr>
          </a:sp3d>
        </p:spPr>
        <p:txBody>
          <a:bodyPr wrap="none" anchor="ctr">
            <a:flatTx/>
          </a:bodyPr>
          <a:lstStyle/>
          <a:p>
            <a:endParaRPr lang="ru-RU"/>
          </a:p>
        </p:txBody>
      </p:sp>
      <p:sp>
        <p:nvSpPr>
          <p:cNvPr id="11271" name="Freeform 7"/>
          <p:cNvSpPr>
            <a:spLocks/>
          </p:cNvSpPr>
          <p:nvPr/>
        </p:nvSpPr>
        <p:spPr bwMode="gray">
          <a:xfrm rot="1332565">
            <a:off x="2360045" y="1431052"/>
            <a:ext cx="1466850" cy="1157287"/>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4DBDD3">
                  <a:alpha val="32001"/>
                </a:srgbClr>
              </a:gs>
              <a:gs pos="100000">
                <a:srgbClr val="3BB6CF"/>
              </a:gs>
            </a:gsLst>
            <a:lin ang="0" scaled="1"/>
          </a:gradFill>
          <a:ln w="12700">
            <a:noFill/>
            <a:round/>
            <a:headEnd/>
            <a:tailEnd/>
          </a:ln>
        </p:spPr>
        <p:txBody>
          <a:bodyPr/>
          <a:lstStyle/>
          <a:p>
            <a:endParaRPr lang="ru-RU"/>
          </a:p>
        </p:txBody>
      </p:sp>
      <p:sp>
        <p:nvSpPr>
          <p:cNvPr id="11272" name="Freeform 8"/>
          <p:cNvSpPr>
            <a:spLocks/>
          </p:cNvSpPr>
          <p:nvPr/>
        </p:nvSpPr>
        <p:spPr bwMode="gray">
          <a:xfrm rot="1754271">
            <a:off x="5336868" y="1049317"/>
            <a:ext cx="1466850" cy="1155700"/>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6CACED">
                  <a:alpha val="32001"/>
                </a:srgbClr>
              </a:gs>
              <a:gs pos="100000">
                <a:srgbClr val="5DA4EB"/>
              </a:gs>
            </a:gsLst>
            <a:lin ang="0" scaled="1"/>
          </a:gradFill>
          <a:ln w="12700">
            <a:noFill/>
            <a:round/>
            <a:headEnd/>
            <a:tailEnd/>
          </a:ln>
        </p:spPr>
        <p:txBody>
          <a:bodyPr/>
          <a:lstStyle/>
          <a:p>
            <a:endParaRPr lang="ru-RU"/>
          </a:p>
        </p:txBody>
      </p:sp>
      <p:sp>
        <p:nvSpPr>
          <p:cNvPr id="437257" name="Text Box 9"/>
          <p:cNvSpPr txBox="1">
            <a:spLocks noChangeArrowheads="1"/>
          </p:cNvSpPr>
          <p:nvPr/>
        </p:nvSpPr>
        <p:spPr bwMode="gray">
          <a:xfrm>
            <a:off x="827584" y="2636912"/>
            <a:ext cx="2143125" cy="369332"/>
          </a:xfrm>
          <a:prstGeom prst="rect">
            <a:avLst/>
          </a:prstGeom>
          <a:noFill/>
          <a:ln w="9525" algn="ctr">
            <a:noFill/>
            <a:miter lim="800000"/>
            <a:headEnd/>
            <a:tailEnd/>
          </a:ln>
          <a:effectLst/>
        </p:spPr>
        <p:txBody>
          <a:bodyPr>
            <a:spAutoFit/>
          </a:bodyPr>
          <a:lstStyle/>
          <a:p>
            <a:pPr algn="ctr">
              <a:defRPr/>
            </a:pPr>
            <a:r>
              <a:rPr lang="ru-RU" b="1" dirty="0" smtClean="0">
                <a:solidFill>
                  <a:schemeClr val="bg1"/>
                </a:solidFill>
                <a:latin typeface="Arial" charset="0"/>
              </a:rPr>
              <a:t>Задачи</a:t>
            </a:r>
            <a:endParaRPr lang="en-US" b="1" dirty="0">
              <a:solidFill>
                <a:schemeClr val="bg1"/>
              </a:solidFill>
              <a:latin typeface="Arial" charset="0"/>
            </a:endParaRPr>
          </a:p>
        </p:txBody>
      </p:sp>
      <p:sp>
        <p:nvSpPr>
          <p:cNvPr id="11274" name="Text Box 10"/>
          <p:cNvSpPr txBox="1">
            <a:spLocks noChangeArrowheads="1"/>
          </p:cNvSpPr>
          <p:nvPr/>
        </p:nvSpPr>
        <p:spPr bwMode="gray">
          <a:xfrm>
            <a:off x="827584" y="3645024"/>
            <a:ext cx="2133600" cy="2031325"/>
          </a:xfrm>
          <a:prstGeom prst="rect">
            <a:avLst/>
          </a:prstGeom>
          <a:noFill/>
          <a:ln w="9525" algn="ctr">
            <a:noFill/>
            <a:miter lim="800000"/>
            <a:headEnd/>
            <a:tailEnd/>
          </a:ln>
        </p:spPr>
        <p:txBody>
          <a:bodyPr>
            <a:spAutoFit/>
          </a:bodyPr>
          <a:lstStyle/>
          <a:p>
            <a:pPr algn="ctr"/>
            <a:r>
              <a:rPr lang="ru-RU" b="1" dirty="0">
                <a:solidFill>
                  <a:schemeClr val="bg1"/>
                </a:solidFill>
              </a:rPr>
              <a:t>Составить программы  учебных курсов, отражающие содержание междисциплинарных программ</a:t>
            </a:r>
          </a:p>
        </p:txBody>
      </p:sp>
      <p:sp>
        <p:nvSpPr>
          <p:cNvPr id="11277" name="AutoShape 13"/>
          <p:cNvSpPr>
            <a:spLocks noChangeArrowheads="1"/>
          </p:cNvSpPr>
          <p:nvPr/>
        </p:nvSpPr>
        <p:spPr bwMode="gray">
          <a:xfrm>
            <a:off x="3419872" y="2348880"/>
            <a:ext cx="2438400" cy="600075"/>
          </a:xfrm>
          <a:prstGeom prst="roundRect">
            <a:avLst>
              <a:gd name="adj" fmla="val 50000"/>
            </a:avLst>
          </a:prstGeom>
          <a:gradFill rotWithShape="1">
            <a:gsLst>
              <a:gs pos="0">
                <a:srgbClr val="5DA4EB"/>
              </a:gs>
              <a:gs pos="100000">
                <a:srgbClr val="2B4C6D"/>
              </a:gs>
            </a:gsLst>
            <a:lin ang="5400000" scaled="1"/>
          </a:gradFill>
          <a:ln w="9525">
            <a:noFill/>
            <a:round/>
            <a:headEnd/>
            <a:tailEnd/>
          </a:ln>
        </p:spPr>
        <p:txBody>
          <a:bodyPr wrap="none" anchor="ctr"/>
          <a:lstStyle/>
          <a:p>
            <a:endParaRPr lang="ru-RU"/>
          </a:p>
        </p:txBody>
      </p:sp>
      <p:sp>
        <p:nvSpPr>
          <p:cNvPr id="437262" name="Text Box 14"/>
          <p:cNvSpPr txBox="1">
            <a:spLocks noChangeArrowheads="1"/>
          </p:cNvSpPr>
          <p:nvPr/>
        </p:nvSpPr>
        <p:spPr bwMode="gray">
          <a:xfrm>
            <a:off x="3851920" y="2420888"/>
            <a:ext cx="1736374" cy="369332"/>
          </a:xfrm>
          <a:prstGeom prst="rect">
            <a:avLst/>
          </a:prstGeom>
          <a:noFill/>
          <a:ln w="9525" algn="ctr">
            <a:noFill/>
            <a:miter lim="800000"/>
            <a:headEnd/>
            <a:tailEnd/>
          </a:ln>
          <a:effectLst/>
        </p:spPr>
        <p:txBody>
          <a:bodyPr wrap="none">
            <a:spAutoFit/>
          </a:bodyPr>
          <a:lstStyle/>
          <a:p>
            <a:pPr algn="ctr">
              <a:defRPr/>
            </a:pPr>
            <a:r>
              <a:rPr lang="ru-RU" b="1" dirty="0" smtClean="0">
                <a:solidFill>
                  <a:schemeClr val="bg1"/>
                </a:solidFill>
                <a:latin typeface="Arial" charset="0"/>
              </a:rPr>
              <a:t>Мероприятия</a:t>
            </a:r>
            <a:endParaRPr lang="en-US" b="1" dirty="0">
              <a:solidFill>
                <a:schemeClr val="bg1"/>
              </a:solidFill>
              <a:latin typeface="Arial" charset="0"/>
            </a:endParaRPr>
          </a:p>
        </p:txBody>
      </p:sp>
      <p:sp>
        <p:nvSpPr>
          <p:cNvPr id="11279" name="AutoShape 15"/>
          <p:cNvSpPr>
            <a:spLocks noChangeArrowheads="1"/>
          </p:cNvSpPr>
          <p:nvPr/>
        </p:nvSpPr>
        <p:spPr bwMode="gray">
          <a:xfrm>
            <a:off x="6156176" y="1988840"/>
            <a:ext cx="2438400" cy="582612"/>
          </a:xfrm>
          <a:prstGeom prst="roundRect">
            <a:avLst>
              <a:gd name="adj" fmla="val 50000"/>
            </a:avLst>
          </a:prstGeom>
          <a:gradFill rotWithShape="1">
            <a:gsLst>
              <a:gs pos="0">
                <a:srgbClr val="3366CC"/>
              </a:gs>
              <a:gs pos="100000">
                <a:srgbClr val="182F5E"/>
              </a:gs>
            </a:gsLst>
            <a:lin ang="5400000" scaled="1"/>
          </a:gradFill>
          <a:ln w="9525">
            <a:noFill/>
            <a:round/>
            <a:headEnd/>
            <a:tailEnd/>
          </a:ln>
        </p:spPr>
        <p:txBody>
          <a:bodyPr wrap="none" anchor="ctr"/>
          <a:lstStyle/>
          <a:p>
            <a:endParaRPr lang="ru-RU"/>
          </a:p>
        </p:txBody>
      </p:sp>
      <p:sp>
        <p:nvSpPr>
          <p:cNvPr id="437264" name="Text Box 16"/>
          <p:cNvSpPr txBox="1">
            <a:spLocks noChangeArrowheads="1"/>
          </p:cNvSpPr>
          <p:nvPr/>
        </p:nvSpPr>
        <p:spPr bwMode="gray">
          <a:xfrm>
            <a:off x="6660232" y="2060848"/>
            <a:ext cx="1320041" cy="369332"/>
          </a:xfrm>
          <a:prstGeom prst="rect">
            <a:avLst/>
          </a:prstGeom>
          <a:noFill/>
          <a:ln w="9525" algn="ctr">
            <a:noFill/>
            <a:miter lim="800000"/>
            <a:headEnd/>
            <a:tailEnd/>
          </a:ln>
          <a:effectLst/>
        </p:spPr>
        <p:txBody>
          <a:bodyPr wrap="none">
            <a:spAutoFit/>
          </a:bodyPr>
          <a:lstStyle/>
          <a:p>
            <a:pPr algn="ctr">
              <a:defRPr/>
            </a:pPr>
            <a:r>
              <a:rPr lang="ru-RU" b="1" dirty="0" smtClean="0">
                <a:solidFill>
                  <a:schemeClr val="bg1"/>
                </a:solidFill>
                <a:latin typeface="Arial" charset="0"/>
              </a:rPr>
              <a:t>Результат</a:t>
            </a:r>
            <a:endParaRPr lang="en-US" b="1" dirty="0">
              <a:solidFill>
                <a:schemeClr val="bg1"/>
              </a:solidFill>
              <a:latin typeface="Arial" charset="0"/>
            </a:endParaRPr>
          </a:p>
        </p:txBody>
      </p:sp>
      <p:sp>
        <p:nvSpPr>
          <p:cNvPr id="20" name="Text Box 10"/>
          <p:cNvSpPr txBox="1">
            <a:spLocks noChangeArrowheads="1"/>
          </p:cNvSpPr>
          <p:nvPr/>
        </p:nvSpPr>
        <p:spPr bwMode="gray">
          <a:xfrm>
            <a:off x="3419872" y="3933056"/>
            <a:ext cx="2133600" cy="1200329"/>
          </a:xfrm>
          <a:prstGeom prst="rect">
            <a:avLst/>
          </a:prstGeom>
          <a:noFill/>
          <a:ln w="9525" algn="ctr">
            <a:noFill/>
            <a:miter lim="800000"/>
            <a:headEnd/>
            <a:tailEnd/>
          </a:ln>
        </p:spPr>
        <p:txBody>
          <a:bodyPr>
            <a:spAutoFit/>
          </a:bodyPr>
          <a:lstStyle/>
          <a:p>
            <a:pPr algn="ctr"/>
            <a:r>
              <a:rPr lang="ru-RU" b="1" dirty="0">
                <a:solidFill>
                  <a:schemeClr val="bg1"/>
                </a:solidFill>
              </a:rPr>
              <a:t>Заседание кафедр/методических объединений</a:t>
            </a:r>
            <a:endParaRPr lang="en-US" b="1" dirty="0">
              <a:solidFill>
                <a:schemeClr val="bg1"/>
              </a:solidFill>
            </a:endParaRPr>
          </a:p>
        </p:txBody>
      </p:sp>
      <p:sp>
        <p:nvSpPr>
          <p:cNvPr id="21" name="Text Box 10"/>
          <p:cNvSpPr txBox="1">
            <a:spLocks noChangeArrowheads="1"/>
          </p:cNvSpPr>
          <p:nvPr/>
        </p:nvSpPr>
        <p:spPr bwMode="gray">
          <a:xfrm>
            <a:off x="6084168" y="3140968"/>
            <a:ext cx="2376264" cy="1754326"/>
          </a:xfrm>
          <a:prstGeom prst="rect">
            <a:avLst/>
          </a:prstGeom>
          <a:noFill/>
          <a:ln w="9525" algn="ctr">
            <a:noFill/>
            <a:miter lim="800000"/>
            <a:headEnd/>
            <a:tailEnd/>
          </a:ln>
        </p:spPr>
        <p:txBody>
          <a:bodyPr wrap="square">
            <a:spAutoFit/>
          </a:bodyPr>
          <a:lstStyle/>
          <a:p>
            <a:pPr algn="ctr"/>
            <a:r>
              <a:rPr lang="ru-RU" b="1" dirty="0">
                <a:solidFill>
                  <a:schemeClr val="bg1"/>
                </a:solidFill>
              </a:rPr>
              <a:t>Программы по учебным курсам, отражающие содержание междисциплинарных программ</a:t>
            </a:r>
          </a:p>
        </p:txBody>
      </p:sp>
      <p:sp>
        <p:nvSpPr>
          <p:cNvPr id="17" name="Прямоугольник 16"/>
          <p:cNvSpPr/>
          <p:nvPr/>
        </p:nvSpPr>
        <p:spPr>
          <a:xfrm>
            <a:off x="0" y="6066408"/>
            <a:ext cx="9144000" cy="79159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00063" y="0"/>
            <a:ext cx="8229600" cy="1143000"/>
          </a:xfrm>
          <a:noFill/>
        </p:spPr>
        <p:txBody>
          <a:bodyPr/>
          <a:lstStyle/>
          <a:p>
            <a:r>
              <a:rPr lang="ru-RU"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Этап 1. Подготовительный</a:t>
            </a:r>
            <a:endPar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1267" name="AutoShape 3"/>
          <p:cNvSpPr>
            <a:spLocks noChangeArrowheads="1"/>
          </p:cNvSpPr>
          <p:nvPr/>
        </p:nvSpPr>
        <p:spPr bwMode="gray">
          <a:xfrm>
            <a:off x="683568" y="3501008"/>
            <a:ext cx="2295525" cy="2565400"/>
          </a:xfrm>
          <a:prstGeom prst="roundRect">
            <a:avLst>
              <a:gd name="adj" fmla="val 4690"/>
            </a:avLst>
          </a:prstGeom>
          <a:gradFill rotWithShape="1">
            <a:gsLst>
              <a:gs pos="0">
                <a:srgbClr val="3BB6CF"/>
              </a:gs>
              <a:gs pos="100000">
                <a:srgbClr val="41B8D1"/>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3BB6CF"/>
            </a:extrusionClr>
          </a:sp3d>
        </p:spPr>
        <p:txBody>
          <a:bodyPr wrap="none" anchor="ctr">
            <a:flatTx/>
          </a:bodyPr>
          <a:lstStyle/>
          <a:p>
            <a:endParaRPr lang="ru-RU"/>
          </a:p>
        </p:txBody>
      </p:sp>
      <p:sp>
        <p:nvSpPr>
          <p:cNvPr id="11268" name="AutoShape 4"/>
          <p:cNvSpPr>
            <a:spLocks noChangeArrowheads="1"/>
          </p:cNvSpPr>
          <p:nvPr/>
        </p:nvSpPr>
        <p:spPr bwMode="gray">
          <a:xfrm>
            <a:off x="755576" y="2564904"/>
            <a:ext cx="2438400" cy="582612"/>
          </a:xfrm>
          <a:prstGeom prst="roundRect">
            <a:avLst>
              <a:gd name="adj" fmla="val 50000"/>
            </a:avLst>
          </a:prstGeom>
          <a:gradFill rotWithShape="1">
            <a:gsLst>
              <a:gs pos="0">
                <a:srgbClr val="3BB6CF"/>
              </a:gs>
              <a:gs pos="100000">
                <a:srgbClr val="1B5460"/>
              </a:gs>
            </a:gsLst>
            <a:lin ang="5400000" scaled="1"/>
          </a:gradFill>
          <a:ln w="9525">
            <a:noFill/>
            <a:round/>
            <a:headEnd/>
            <a:tailEnd/>
          </a:ln>
        </p:spPr>
        <p:txBody>
          <a:bodyPr wrap="none" anchor="ctr"/>
          <a:lstStyle/>
          <a:p>
            <a:endParaRPr lang="ru-RU"/>
          </a:p>
        </p:txBody>
      </p:sp>
      <p:sp>
        <p:nvSpPr>
          <p:cNvPr id="11269" name="AutoShape 5"/>
          <p:cNvSpPr>
            <a:spLocks noChangeArrowheads="1"/>
          </p:cNvSpPr>
          <p:nvPr/>
        </p:nvSpPr>
        <p:spPr bwMode="gray">
          <a:xfrm>
            <a:off x="3347864" y="3284984"/>
            <a:ext cx="2295525" cy="2493962"/>
          </a:xfrm>
          <a:prstGeom prst="roundRect">
            <a:avLst>
              <a:gd name="adj" fmla="val 4690"/>
            </a:avLst>
          </a:prstGeom>
          <a:gradFill rotWithShape="1">
            <a:gsLst>
              <a:gs pos="0">
                <a:srgbClr val="5DA4EB"/>
              </a:gs>
              <a:gs pos="100000">
                <a:srgbClr val="4F8BC7"/>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5DA4EB"/>
            </a:extrusionClr>
          </a:sp3d>
        </p:spPr>
        <p:txBody>
          <a:bodyPr wrap="none" anchor="ctr">
            <a:flatTx/>
          </a:bodyPr>
          <a:lstStyle/>
          <a:p>
            <a:endParaRPr lang="ru-RU"/>
          </a:p>
        </p:txBody>
      </p:sp>
      <p:sp>
        <p:nvSpPr>
          <p:cNvPr id="11270" name="AutoShape 6"/>
          <p:cNvSpPr>
            <a:spLocks noChangeArrowheads="1"/>
          </p:cNvSpPr>
          <p:nvPr/>
        </p:nvSpPr>
        <p:spPr bwMode="gray">
          <a:xfrm>
            <a:off x="6084168" y="2924944"/>
            <a:ext cx="2295525" cy="2493962"/>
          </a:xfrm>
          <a:prstGeom prst="roundRect">
            <a:avLst>
              <a:gd name="adj" fmla="val 4690"/>
            </a:avLst>
          </a:prstGeom>
          <a:gradFill rotWithShape="1">
            <a:gsLst>
              <a:gs pos="0">
                <a:srgbClr val="3366CC"/>
              </a:gs>
              <a:gs pos="100000">
                <a:srgbClr val="2C58B0"/>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3366CC"/>
            </a:extrusionClr>
          </a:sp3d>
        </p:spPr>
        <p:txBody>
          <a:bodyPr wrap="none" anchor="ctr">
            <a:flatTx/>
          </a:bodyPr>
          <a:lstStyle/>
          <a:p>
            <a:endParaRPr lang="ru-RU"/>
          </a:p>
        </p:txBody>
      </p:sp>
      <p:sp>
        <p:nvSpPr>
          <p:cNvPr id="11271" name="Freeform 7"/>
          <p:cNvSpPr>
            <a:spLocks/>
          </p:cNvSpPr>
          <p:nvPr/>
        </p:nvSpPr>
        <p:spPr bwMode="gray">
          <a:xfrm rot="1332565">
            <a:off x="2360045" y="1431052"/>
            <a:ext cx="1466850" cy="1157287"/>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4DBDD3">
                  <a:alpha val="32001"/>
                </a:srgbClr>
              </a:gs>
              <a:gs pos="100000">
                <a:srgbClr val="3BB6CF"/>
              </a:gs>
            </a:gsLst>
            <a:lin ang="0" scaled="1"/>
          </a:gradFill>
          <a:ln w="12700">
            <a:noFill/>
            <a:round/>
            <a:headEnd/>
            <a:tailEnd/>
          </a:ln>
        </p:spPr>
        <p:txBody>
          <a:bodyPr/>
          <a:lstStyle/>
          <a:p>
            <a:endParaRPr lang="ru-RU"/>
          </a:p>
        </p:txBody>
      </p:sp>
      <p:sp>
        <p:nvSpPr>
          <p:cNvPr id="11272" name="Freeform 8"/>
          <p:cNvSpPr>
            <a:spLocks/>
          </p:cNvSpPr>
          <p:nvPr/>
        </p:nvSpPr>
        <p:spPr bwMode="gray">
          <a:xfrm rot="1754271">
            <a:off x="5336868" y="1049317"/>
            <a:ext cx="1466850" cy="1155700"/>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6CACED">
                  <a:alpha val="32001"/>
                </a:srgbClr>
              </a:gs>
              <a:gs pos="100000">
                <a:srgbClr val="5DA4EB"/>
              </a:gs>
            </a:gsLst>
            <a:lin ang="0" scaled="1"/>
          </a:gradFill>
          <a:ln w="12700">
            <a:noFill/>
            <a:round/>
            <a:headEnd/>
            <a:tailEnd/>
          </a:ln>
        </p:spPr>
        <p:txBody>
          <a:bodyPr/>
          <a:lstStyle/>
          <a:p>
            <a:endParaRPr lang="ru-RU"/>
          </a:p>
        </p:txBody>
      </p:sp>
      <p:sp>
        <p:nvSpPr>
          <p:cNvPr id="437257" name="Text Box 9"/>
          <p:cNvSpPr txBox="1">
            <a:spLocks noChangeArrowheads="1"/>
          </p:cNvSpPr>
          <p:nvPr/>
        </p:nvSpPr>
        <p:spPr bwMode="gray">
          <a:xfrm>
            <a:off x="827584" y="2636912"/>
            <a:ext cx="2143125" cy="369332"/>
          </a:xfrm>
          <a:prstGeom prst="rect">
            <a:avLst/>
          </a:prstGeom>
          <a:noFill/>
          <a:ln w="9525" algn="ctr">
            <a:noFill/>
            <a:miter lim="800000"/>
            <a:headEnd/>
            <a:tailEnd/>
          </a:ln>
          <a:effectLst/>
        </p:spPr>
        <p:txBody>
          <a:bodyPr>
            <a:spAutoFit/>
          </a:bodyPr>
          <a:lstStyle/>
          <a:p>
            <a:pPr algn="ctr">
              <a:defRPr/>
            </a:pPr>
            <a:r>
              <a:rPr lang="ru-RU" b="1" dirty="0" smtClean="0">
                <a:solidFill>
                  <a:schemeClr val="bg1"/>
                </a:solidFill>
                <a:latin typeface="Arial" charset="0"/>
              </a:rPr>
              <a:t>Задачи</a:t>
            </a:r>
            <a:endParaRPr lang="en-US" b="1" dirty="0">
              <a:solidFill>
                <a:schemeClr val="bg1"/>
              </a:solidFill>
              <a:latin typeface="Arial" charset="0"/>
            </a:endParaRPr>
          </a:p>
        </p:txBody>
      </p:sp>
      <p:sp>
        <p:nvSpPr>
          <p:cNvPr id="11274" name="Text Box 10"/>
          <p:cNvSpPr txBox="1">
            <a:spLocks noChangeArrowheads="1"/>
          </p:cNvSpPr>
          <p:nvPr/>
        </p:nvSpPr>
        <p:spPr bwMode="gray">
          <a:xfrm>
            <a:off x="827584" y="3789040"/>
            <a:ext cx="2133600" cy="2031325"/>
          </a:xfrm>
          <a:prstGeom prst="rect">
            <a:avLst/>
          </a:prstGeom>
          <a:noFill/>
          <a:ln w="9525" algn="ctr">
            <a:noFill/>
            <a:miter lim="800000"/>
            <a:headEnd/>
            <a:tailEnd/>
          </a:ln>
        </p:spPr>
        <p:txBody>
          <a:bodyPr>
            <a:spAutoFit/>
          </a:bodyPr>
          <a:lstStyle/>
          <a:p>
            <a:pPr algn="ctr"/>
            <a:r>
              <a:rPr lang="ru-RU" b="1" dirty="0">
                <a:solidFill>
                  <a:schemeClr val="bg1"/>
                </a:solidFill>
              </a:rPr>
              <a:t>Создать систему оценки планируемых результатов освоения междисциплинарных программ</a:t>
            </a:r>
            <a:endParaRPr lang="en-US" b="1" dirty="0">
              <a:solidFill>
                <a:schemeClr val="bg1"/>
              </a:solidFill>
            </a:endParaRPr>
          </a:p>
        </p:txBody>
      </p:sp>
      <p:sp>
        <p:nvSpPr>
          <p:cNvPr id="11277" name="AutoShape 13"/>
          <p:cNvSpPr>
            <a:spLocks noChangeArrowheads="1"/>
          </p:cNvSpPr>
          <p:nvPr/>
        </p:nvSpPr>
        <p:spPr bwMode="gray">
          <a:xfrm>
            <a:off x="3419872" y="2348880"/>
            <a:ext cx="2438400" cy="600075"/>
          </a:xfrm>
          <a:prstGeom prst="roundRect">
            <a:avLst>
              <a:gd name="adj" fmla="val 50000"/>
            </a:avLst>
          </a:prstGeom>
          <a:gradFill rotWithShape="1">
            <a:gsLst>
              <a:gs pos="0">
                <a:srgbClr val="5DA4EB"/>
              </a:gs>
              <a:gs pos="100000">
                <a:srgbClr val="2B4C6D"/>
              </a:gs>
            </a:gsLst>
            <a:lin ang="5400000" scaled="1"/>
          </a:gradFill>
          <a:ln w="9525">
            <a:noFill/>
            <a:round/>
            <a:headEnd/>
            <a:tailEnd/>
          </a:ln>
        </p:spPr>
        <p:txBody>
          <a:bodyPr wrap="none" anchor="ctr"/>
          <a:lstStyle/>
          <a:p>
            <a:endParaRPr lang="ru-RU"/>
          </a:p>
        </p:txBody>
      </p:sp>
      <p:sp>
        <p:nvSpPr>
          <p:cNvPr id="437262" name="Text Box 14"/>
          <p:cNvSpPr txBox="1">
            <a:spLocks noChangeArrowheads="1"/>
          </p:cNvSpPr>
          <p:nvPr/>
        </p:nvSpPr>
        <p:spPr bwMode="gray">
          <a:xfrm>
            <a:off x="3851920" y="2420888"/>
            <a:ext cx="1736374" cy="369332"/>
          </a:xfrm>
          <a:prstGeom prst="rect">
            <a:avLst/>
          </a:prstGeom>
          <a:noFill/>
          <a:ln w="9525" algn="ctr">
            <a:noFill/>
            <a:miter lim="800000"/>
            <a:headEnd/>
            <a:tailEnd/>
          </a:ln>
          <a:effectLst/>
        </p:spPr>
        <p:txBody>
          <a:bodyPr wrap="none">
            <a:spAutoFit/>
          </a:bodyPr>
          <a:lstStyle/>
          <a:p>
            <a:pPr algn="ctr">
              <a:defRPr/>
            </a:pPr>
            <a:r>
              <a:rPr lang="ru-RU" b="1" dirty="0" smtClean="0">
                <a:solidFill>
                  <a:schemeClr val="bg1"/>
                </a:solidFill>
                <a:latin typeface="Arial" charset="0"/>
              </a:rPr>
              <a:t>Мероприятия</a:t>
            </a:r>
            <a:endParaRPr lang="en-US" b="1" dirty="0">
              <a:solidFill>
                <a:schemeClr val="bg1"/>
              </a:solidFill>
              <a:latin typeface="Arial" charset="0"/>
            </a:endParaRPr>
          </a:p>
        </p:txBody>
      </p:sp>
      <p:sp>
        <p:nvSpPr>
          <p:cNvPr id="11279" name="AutoShape 15"/>
          <p:cNvSpPr>
            <a:spLocks noChangeArrowheads="1"/>
          </p:cNvSpPr>
          <p:nvPr/>
        </p:nvSpPr>
        <p:spPr bwMode="gray">
          <a:xfrm>
            <a:off x="6156176" y="1988840"/>
            <a:ext cx="2438400" cy="582612"/>
          </a:xfrm>
          <a:prstGeom prst="roundRect">
            <a:avLst>
              <a:gd name="adj" fmla="val 50000"/>
            </a:avLst>
          </a:prstGeom>
          <a:gradFill rotWithShape="1">
            <a:gsLst>
              <a:gs pos="0">
                <a:srgbClr val="3366CC"/>
              </a:gs>
              <a:gs pos="100000">
                <a:srgbClr val="182F5E"/>
              </a:gs>
            </a:gsLst>
            <a:lin ang="5400000" scaled="1"/>
          </a:gradFill>
          <a:ln w="9525">
            <a:noFill/>
            <a:round/>
            <a:headEnd/>
            <a:tailEnd/>
          </a:ln>
        </p:spPr>
        <p:txBody>
          <a:bodyPr wrap="none" anchor="ctr"/>
          <a:lstStyle/>
          <a:p>
            <a:endParaRPr lang="ru-RU"/>
          </a:p>
        </p:txBody>
      </p:sp>
      <p:sp>
        <p:nvSpPr>
          <p:cNvPr id="437264" name="Text Box 16"/>
          <p:cNvSpPr txBox="1">
            <a:spLocks noChangeArrowheads="1"/>
          </p:cNvSpPr>
          <p:nvPr/>
        </p:nvSpPr>
        <p:spPr bwMode="gray">
          <a:xfrm>
            <a:off x="6660232" y="2060848"/>
            <a:ext cx="1320041" cy="369332"/>
          </a:xfrm>
          <a:prstGeom prst="rect">
            <a:avLst/>
          </a:prstGeom>
          <a:noFill/>
          <a:ln w="9525" algn="ctr">
            <a:noFill/>
            <a:miter lim="800000"/>
            <a:headEnd/>
            <a:tailEnd/>
          </a:ln>
          <a:effectLst/>
        </p:spPr>
        <p:txBody>
          <a:bodyPr wrap="none">
            <a:spAutoFit/>
          </a:bodyPr>
          <a:lstStyle/>
          <a:p>
            <a:pPr algn="ctr">
              <a:defRPr/>
            </a:pPr>
            <a:r>
              <a:rPr lang="ru-RU" b="1" dirty="0" smtClean="0">
                <a:solidFill>
                  <a:schemeClr val="bg1"/>
                </a:solidFill>
                <a:latin typeface="Arial" charset="0"/>
              </a:rPr>
              <a:t>Результат</a:t>
            </a:r>
            <a:endParaRPr lang="en-US" b="1" dirty="0">
              <a:solidFill>
                <a:schemeClr val="bg1"/>
              </a:solidFill>
              <a:latin typeface="Arial" charset="0"/>
            </a:endParaRPr>
          </a:p>
        </p:txBody>
      </p:sp>
      <p:sp>
        <p:nvSpPr>
          <p:cNvPr id="20" name="Text Box 10"/>
          <p:cNvSpPr txBox="1">
            <a:spLocks noChangeArrowheads="1"/>
          </p:cNvSpPr>
          <p:nvPr/>
        </p:nvSpPr>
        <p:spPr bwMode="gray">
          <a:xfrm>
            <a:off x="3419872" y="3212976"/>
            <a:ext cx="2304256" cy="2554545"/>
          </a:xfrm>
          <a:prstGeom prst="rect">
            <a:avLst/>
          </a:prstGeom>
          <a:noFill/>
          <a:ln w="9525" algn="ctr">
            <a:noFill/>
            <a:miter lim="800000"/>
            <a:headEnd/>
            <a:tailEnd/>
          </a:ln>
        </p:spPr>
        <p:txBody>
          <a:bodyPr wrap="square">
            <a:spAutoFit/>
          </a:bodyPr>
          <a:lstStyle/>
          <a:p>
            <a:r>
              <a:rPr lang="ru-RU" sz="1600" b="1" dirty="0">
                <a:solidFill>
                  <a:schemeClr val="bg1"/>
                </a:solidFill>
              </a:rPr>
              <a:t>Обучающие творческие семинары</a:t>
            </a:r>
            <a:r>
              <a:rPr lang="ru-RU" sz="1600" b="1" dirty="0" smtClean="0">
                <a:solidFill>
                  <a:schemeClr val="bg1"/>
                </a:solidFill>
              </a:rPr>
              <a:t>. Работа </a:t>
            </a:r>
            <a:r>
              <a:rPr lang="ru-RU" sz="1600" b="1" dirty="0">
                <a:solidFill>
                  <a:schemeClr val="bg1"/>
                </a:solidFill>
              </a:rPr>
              <a:t>творческих групп.</a:t>
            </a:r>
          </a:p>
          <a:p>
            <a:r>
              <a:rPr lang="ru-RU" sz="1600" b="1" dirty="0">
                <a:solidFill>
                  <a:schemeClr val="bg1"/>
                </a:solidFill>
              </a:rPr>
              <a:t>Заседания </a:t>
            </a:r>
            <a:r>
              <a:rPr lang="ru-RU" sz="1600" b="1" dirty="0" smtClean="0">
                <a:solidFill>
                  <a:schemeClr val="bg1"/>
                </a:solidFill>
              </a:rPr>
              <a:t>кафедр/методических </a:t>
            </a:r>
            <a:r>
              <a:rPr lang="ru-RU" sz="1600" b="1" dirty="0">
                <a:solidFill>
                  <a:schemeClr val="bg1"/>
                </a:solidFill>
              </a:rPr>
              <a:t>объединений.</a:t>
            </a:r>
          </a:p>
          <a:p>
            <a:r>
              <a:rPr lang="ru-RU" sz="1600" b="1" dirty="0">
                <a:solidFill>
                  <a:schemeClr val="bg1"/>
                </a:solidFill>
              </a:rPr>
              <a:t>Педагогические </a:t>
            </a:r>
            <a:r>
              <a:rPr lang="ru-RU" sz="1600" b="1" dirty="0" smtClean="0">
                <a:solidFill>
                  <a:schemeClr val="bg1"/>
                </a:solidFill>
              </a:rPr>
              <a:t> советы. Стартовая </a:t>
            </a:r>
            <a:r>
              <a:rPr lang="ru-RU" sz="1600" b="1" dirty="0">
                <a:solidFill>
                  <a:schemeClr val="bg1"/>
                </a:solidFill>
              </a:rPr>
              <a:t>диагностика</a:t>
            </a:r>
            <a:r>
              <a:rPr lang="ru-RU" sz="1600" b="1" dirty="0" smtClean="0">
                <a:solidFill>
                  <a:schemeClr val="bg1"/>
                </a:solidFill>
              </a:rPr>
              <a:t>.</a:t>
            </a:r>
            <a:endParaRPr lang="ru-RU" sz="1600" b="1" dirty="0">
              <a:solidFill>
                <a:schemeClr val="bg1"/>
              </a:solidFill>
            </a:endParaRPr>
          </a:p>
        </p:txBody>
      </p:sp>
      <p:sp>
        <p:nvSpPr>
          <p:cNvPr id="21" name="Text Box 10"/>
          <p:cNvSpPr txBox="1">
            <a:spLocks noChangeArrowheads="1"/>
          </p:cNvSpPr>
          <p:nvPr/>
        </p:nvSpPr>
        <p:spPr bwMode="gray">
          <a:xfrm>
            <a:off x="6084168" y="2852937"/>
            <a:ext cx="2448272" cy="3108543"/>
          </a:xfrm>
          <a:prstGeom prst="rect">
            <a:avLst/>
          </a:prstGeom>
          <a:noFill/>
          <a:ln w="9525" algn="ctr">
            <a:noFill/>
            <a:miter lim="800000"/>
            <a:headEnd/>
            <a:tailEnd/>
          </a:ln>
        </p:spPr>
        <p:txBody>
          <a:bodyPr wrap="square">
            <a:spAutoFit/>
          </a:bodyPr>
          <a:lstStyle/>
          <a:p>
            <a:pPr algn="ctr"/>
            <a:r>
              <a:rPr lang="ru-RU" sz="1600" b="1" dirty="0">
                <a:solidFill>
                  <a:schemeClr val="bg1"/>
                </a:solidFill>
              </a:rPr>
              <a:t>Разработаны критерии оценивания </a:t>
            </a:r>
            <a:r>
              <a:rPr lang="ru-RU" sz="1600" b="1" dirty="0" smtClean="0">
                <a:solidFill>
                  <a:schemeClr val="bg1"/>
                </a:solidFill>
              </a:rPr>
              <a:t>учебно-исследовательских и </a:t>
            </a:r>
            <a:r>
              <a:rPr lang="ru-RU" sz="1600" b="1" dirty="0">
                <a:solidFill>
                  <a:schemeClr val="bg1"/>
                </a:solidFill>
              </a:rPr>
              <a:t>проектных работ </a:t>
            </a:r>
            <a:r>
              <a:rPr lang="ru-RU" sz="1600" b="1" dirty="0" smtClean="0">
                <a:solidFill>
                  <a:schemeClr val="bg1"/>
                </a:solidFill>
              </a:rPr>
              <a:t>обучающихся, </a:t>
            </a:r>
            <a:r>
              <a:rPr lang="ru-RU" sz="1600" b="1" dirty="0">
                <a:solidFill>
                  <a:schemeClr val="bg1"/>
                </a:solidFill>
              </a:rPr>
              <a:t>уровня </a:t>
            </a:r>
            <a:r>
              <a:rPr lang="ru-RU" sz="1600" b="1" dirty="0" err="1">
                <a:solidFill>
                  <a:schemeClr val="bg1"/>
                </a:solidFill>
              </a:rPr>
              <a:t>сформированности</a:t>
            </a:r>
            <a:r>
              <a:rPr lang="ru-RU" sz="1600" b="1" dirty="0">
                <a:solidFill>
                  <a:schemeClr val="bg1"/>
                </a:solidFill>
              </a:rPr>
              <a:t> ИКТ-компетентности </a:t>
            </a:r>
            <a:r>
              <a:rPr lang="ru-RU" sz="1600" b="1" dirty="0" smtClean="0">
                <a:solidFill>
                  <a:schemeClr val="bg1"/>
                </a:solidFill>
              </a:rPr>
              <a:t>обучающихся</a:t>
            </a:r>
            <a:r>
              <a:rPr lang="ru-RU" sz="1600" dirty="0" smtClean="0">
                <a:solidFill>
                  <a:schemeClr val="bg1"/>
                </a:solidFill>
              </a:rPr>
              <a:t>, </a:t>
            </a:r>
            <a:r>
              <a:rPr lang="ru-RU" sz="1600" b="1" dirty="0">
                <a:solidFill>
                  <a:schemeClr val="bg1"/>
                </a:solidFill>
              </a:rPr>
              <a:t>уровня грамотности чтения</a:t>
            </a:r>
          </a:p>
          <a:p>
            <a:pPr algn="ctr"/>
            <a:endParaRPr lang="ru-RU" sz="1600" b="1" dirty="0">
              <a:solidFill>
                <a:schemeClr val="bg1"/>
              </a:solidFill>
            </a:endParaRPr>
          </a:p>
          <a:p>
            <a:pPr algn="ctr"/>
            <a:endParaRPr lang="ru-RU" sz="1600" b="1" dirty="0">
              <a:solidFill>
                <a:schemeClr val="bg1"/>
              </a:solidFill>
            </a:endParaRPr>
          </a:p>
        </p:txBody>
      </p:sp>
      <p:sp>
        <p:nvSpPr>
          <p:cNvPr id="17" name="Прямоугольник 16"/>
          <p:cNvSpPr/>
          <p:nvPr/>
        </p:nvSpPr>
        <p:spPr>
          <a:xfrm>
            <a:off x="0" y="6066408"/>
            <a:ext cx="9144000" cy="79159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00063" y="0"/>
            <a:ext cx="8229600" cy="1143000"/>
          </a:xfrm>
          <a:noFill/>
        </p:spPr>
        <p:txBody>
          <a:bodyPr/>
          <a:lstStyle/>
          <a:p>
            <a:r>
              <a:rPr lang="ru-RU"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Этап 1. Подготовительный</a:t>
            </a:r>
            <a:endPar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1267" name="AutoShape 3"/>
          <p:cNvSpPr>
            <a:spLocks noChangeArrowheads="1"/>
          </p:cNvSpPr>
          <p:nvPr/>
        </p:nvSpPr>
        <p:spPr bwMode="gray">
          <a:xfrm>
            <a:off x="683568" y="3501008"/>
            <a:ext cx="2295525" cy="2565400"/>
          </a:xfrm>
          <a:prstGeom prst="roundRect">
            <a:avLst>
              <a:gd name="adj" fmla="val 4690"/>
            </a:avLst>
          </a:prstGeom>
          <a:gradFill rotWithShape="1">
            <a:gsLst>
              <a:gs pos="0">
                <a:srgbClr val="3BB6CF"/>
              </a:gs>
              <a:gs pos="100000">
                <a:srgbClr val="41B8D1"/>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3BB6CF"/>
            </a:extrusionClr>
          </a:sp3d>
        </p:spPr>
        <p:txBody>
          <a:bodyPr wrap="none" anchor="ctr">
            <a:flatTx/>
          </a:bodyPr>
          <a:lstStyle/>
          <a:p>
            <a:endParaRPr lang="ru-RU"/>
          </a:p>
        </p:txBody>
      </p:sp>
      <p:sp>
        <p:nvSpPr>
          <p:cNvPr id="11268" name="AutoShape 4"/>
          <p:cNvSpPr>
            <a:spLocks noChangeArrowheads="1"/>
          </p:cNvSpPr>
          <p:nvPr/>
        </p:nvSpPr>
        <p:spPr bwMode="gray">
          <a:xfrm>
            <a:off x="755576" y="2564904"/>
            <a:ext cx="2438400" cy="582612"/>
          </a:xfrm>
          <a:prstGeom prst="roundRect">
            <a:avLst>
              <a:gd name="adj" fmla="val 50000"/>
            </a:avLst>
          </a:prstGeom>
          <a:gradFill rotWithShape="1">
            <a:gsLst>
              <a:gs pos="0">
                <a:srgbClr val="3BB6CF"/>
              </a:gs>
              <a:gs pos="100000">
                <a:srgbClr val="1B5460"/>
              </a:gs>
            </a:gsLst>
            <a:lin ang="5400000" scaled="1"/>
          </a:gradFill>
          <a:ln w="9525">
            <a:noFill/>
            <a:round/>
            <a:headEnd/>
            <a:tailEnd/>
          </a:ln>
        </p:spPr>
        <p:txBody>
          <a:bodyPr wrap="none" anchor="ctr"/>
          <a:lstStyle/>
          <a:p>
            <a:endParaRPr lang="ru-RU"/>
          </a:p>
        </p:txBody>
      </p:sp>
      <p:sp>
        <p:nvSpPr>
          <p:cNvPr id="11269" name="AutoShape 5"/>
          <p:cNvSpPr>
            <a:spLocks noChangeArrowheads="1"/>
          </p:cNvSpPr>
          <p:nvPr/>
        </p:nvSpPr>
        <p:spPr bwMode="gray">
          <a:xfrm>
            <a:off x="3347864" y="3284984"/>
            <a:ext cx="2295525" cy="2493962"/>
          </a:xfrm>
          <a:prstGeom prst="roundRect">
            <a:avLst>
              <a:gd name="adj" fmla="val 4690"/>
            </a:avLst>
          </a:prstGeom>
          <a:gradFill rotWithShape="1">
            <a:gsLst>
              <a:gs pos="0">
                <a:srgbClr val="5DA4EB"/>
              </a:gs>
              <a:gs pos="100000">
                <a:srgbClr val="4F8BC7"/>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5DA4EB"/>
            </a:extrusionClr>
          </a:sp3d>
        </p:spPr>
        <p:txBody>
          <a:bodyPr wrap="none" anchor="ctr">
            <a:flatTx/>
          </a:bodyPr>
          <a:lstStyle/>
          <a:p>
            <a:endParaRPr lang="ru-RU"/>
          </a:p>
        </p:txBody>
      </p:sp>
      <p:sp>
        <p:nvSpPr>
          <p:cNvPr id="11270" name="AutoShape 6"/>
          <p:cNvSpPr>
            <a:spLocks noChangeArrowheads="1"/>
          </p:cNvSpPr>
          <p:nvPr/>
        </p:nvSpPr>
        <p:spPr bwMode="gray">
          <a:xfrm>
            <a:off x="6084168" y="2924944"/>
            <a:ext cx="2295525" cy="2493962"/>
          </a:xfrm>
          <a:prstGeom prst="roundRect">
            <a:avLst>
              <a:gd name="adj" fmla="val 4690"/>
            </a:avLst>
          </a:prstGeom>
          <a:gradFill rotWithShape="1">
            <a:gsLst>
              <a:gs pos="0">
                <a:srgbClr val="3366CC"/>
              </a:gs>
              <a:gs pos="100000">
                <a:srgbClr val="2C58B0"/>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3366CC"/>
            </a:extrusionClr>
          </a:sp3d>
        </p:spPr>
        <p:txBody>
          <a:bodyPr wrap="none" anchor="ctr">
            <a:flatTx/>
          </a:bodyPr>
          <a:lstStyle/>
          <a:p>
            <a:endParaRPr lang="ru-RU"/>
          </a:p>
        </p:txBody>
      </p:sp>
      <p:sp>
        <p:nvSpPr>
          <p:cNvPr id="11271" name="Freeform 7"/>
          <p:cNvSpPr>
            <a:spLocks/>
          </p:cNvSpPr>
          <p:nvPr/>
        </p:nvSpPr>
        <p:spPr bwMode="gray">
          <a:xfrm rot="1332565">
            <a:off x="2360045" y="1431052"/>
            <a:ext cx="1466850" cy="1157287"/>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4DBDD3">
                  <a:alpha val="32001"/>
                </a:srgbClr>
              </a:gs>
              <a:gs pos="100000">
                <a:srgbClr val="3BB6CF"/>
              </a:gs>
            </a:gsLst>
            <a:lin ang="0" scaled="1"/>
          </a:gradFill>
          <a:ln w="12700">
            <a:noFill/>
            <a:round/>
            <a:headEnd/>
            <a:tailEnd/>
          </a:ln>
        </p:spPr>
        <p:txBody>
          <a:bodyPr/>
          <a:lstStyle/>
          <a:p>
            <a:endParaRPr lang="ru-RU"/>
          </a:p>
        </p:txBody>
      </p:sp>
      <p:sp>
        <p:nvSpPr>
          <p:cNvPr id="11272" name="Freeform 8"/>
          <p:cNvSpPr>
            <a:spLocks/>
          </p:cNvSpPr>
          <p:nvPr/>
        </p:nvSpPr>
        <p:spPr bwMode="gray">
          <a:xfrm rot="1754271">
            <a:off x="5336868" y="1049317"/>
            <a:ext cx="1466850" cy="1155700"/>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6CACED">
                  <a:alpha val="32001"/>
                </a:srgbClr>
              </a:gs>
              <a:gs pos="100000">
                <a:srgbClr val="5DA4EB"/>
              </a:gs>
            </a:gsLst>
            <a:lin ang="0" scaled="1"/>
          </a:gradFill>
          <a:ln w="12700">
            <a:noFill/>
            <a:round/>
            <a:headEnd/>
            <a:tailEnd/>
          </a:ln>
        </p:spPr>
        <p:txBody>
          <a:bodyPr/>
          <a:lstStyle/>
          <a:p>
            <a:endParaRPr lang="ru-RU"/>
          </a:p>
        </p:txBody>
      </p:sp>
      <p:sp>
        <p:nvSpPr>
          <p:cNvPr id="437257" name="Text Box 9"/>
          <p:cNvSpPr txBox="1">
            <a:spLocks noChangeArrowheads="1"/>
          </p:cNvSpPr>
          <p:nvPr/>
        </p:nvSpPr>
        <p:spPr bwMode="gray">
          <a:xfrm>
            <a:off x="827584" y="2636912"/>
            <a:ext cx="2143125" cy="369332"/>
          </a:xfrm>
          <a:prstGeom prst="rect">
            <a:avLst/>
          </a:prstGeom>
          <a:noFill/>
          <a:ln w="9525" algn="ctr">
            <a:noFill/>
            <a:miter lim="800000"/>
            <a:headEnd/>
            <a:tailEnd/>
          </a:ln>
          <a:effectLst/>
        </p:spPr>
        <p:txBody>
          <a:bodyPr>
            <a:spAutoFit/>
          </a:bodyPr>
          <a:lstStyle/>
          <a:p>
            <a:pPr algn="ctr">
              <a:defRPr/>
            </a:pPr>
            <a:r>
              <a:rPr lang="ru-RU" b="1" dirty="0" smtClean="0">
                <a:solidFill>
                  <a:schemeClr val="bg1"/>
                </a:solidFill>
                <a:latin typeface="Arial" charset="0"/>
              </a:rPr>
              <a:t>Задачи</a:t>
            </a:r>
            <a:endParaRPr lang="en-US" b="1" dirty="0">
              <a:solidFill>
                <a:schemeClr val="bg1"/>
              </a:solidFill>
              <a:latin typeface="Arial" charset="0"/>
            </a:endParaRPr>
          </a:p>
        </p:txBody>
      </p:sp>
      <p:sp>
        <p:nvSpPr>
          <p:cNvPr id="11274" name="Text Box 10"/>
          <p:cNvSpPr txBox="1">
            <a:spLocks noChangeArrowheads="1"/>
          </p:cNvSpPr>
          <p:nvPr/>
        </p:nvSpPr>
        <p:spPr bwMode="gray">
          <a:xfrm>
            <a:off x="827584" y="3789040"/>
            <a:ext cx="2133600" cy="923330"/>
          </a:xfrm>
          <a:prstGeom prst="rect">
            <a:avLst/>
          </a:prstGeom>
          <a:noFill/>
          <a:ln w="9525" algn="ctr">
            <a:noFill/>
            <a:miter lim="800000"/>
            <a:headEnd/>
            <a:tailEnd/>
          </a:ln>
        </p:spPr>
        <p:txBody>
          <a:bodyPr>
            <a:spAutoFit/>
          </a:bodyPr>
          <a:lstStyle/>
          <a:p>
            <a:pPr algn="ctr"/>
            <a:r>
              <a:rPr lang="ru-RU" b="1" dirty="0">
                <a:solidFill>
                  <a:schemeClr val="bg1"/>
                </a:solidFill>
              </a:rPr>
              <a:t>Провести анализ реализации проекта.</a:t>
            </a:r>
            <a:endParaRPr lang="en-US" b="1" dirty="0">
              <a:solidFill>
                <a:schemeClr val="bg1"/>
              </a:solidFill>
            </a:endParaRPr>
          </a:p>
        </p:txBody>
      </p:sp>
      <p:sp>
        <p:nvSpPr>
          <p:cNvPr id="11277" name="AutoShape 13"/>
          <p:cNvSpPr>
            <a:spLocks noChangeArrowheads="1"/>
          </p:cNvSpPr>
          <p:nvPr/>
        </p:nvSpPr>
        <p:spPr bwMode="gray">
          <a:xfrm>
            <a:off x="3419872" y="2348880"/>
            <a:ext cx="2438400" cy="600075"/>
          </a:xfrm>
          <a:prstGeom prst="roundRect">
            <a:avLst>
              <a:gd name="adj" fmla="val 50000"/>
            </a:avLst>
          </a:prstGeom>
          <a:gradFill rotWithShape="1">
            <a:gsLst>
              <a:gs pos="0">
                <a:srgbClr val="5DA4EB"/>
              </a:gs>
              <a:gs pos="100000">
                <a:srgbClr val="2B4C6D"/>
              </a:gs>
            </a:gsLst>
            <a:lin ang="5400000" scaled="1"/>
          </a:gradFill>
          <a:ln w="9525">
            <a:noFill/>
            <a:round/>
            <a:headEnd/>
            <a:tailEnd/>
          </a:ln>
        </p:spPr>
        <p:txBody>
          <a:bodyPr wrap="none" anchor="ctr"/>
          <a:lstStyle/>
          <a:p>
            <a:endParaRPr lang="ru-RU"/>
          </a:p>
        </p:txBody>
      </p:sp>
      <p:sp>
        <p:nvSpPr>
          <p:cNvPr id="437262" name="Text Box 14"/>
          <p:cNvSpPr txBox="1">
            <a:spLocks noChangeArrowheads="1"/>
          </p:cNvSpPr>
          <p:nvPr/>
        </p:nvSpPr>
        <p:spPr bwMode="gray">
          <a:xfrm>
            <a:off x="3851920" y="2420888"/>
            <a:ext cx="1736374" cy="369332"/>
          </a:xfrm>
          <a:prstGeom prst="rect">
            <a:avLst/>
          </a:prstGeom>
          <a:noFill/>
          <a:ln w="9525" algn="ctr">
            <a:noFill/>
            <a:miter lim="800000"/>
            <a:headEnd/>
            <a:tailEnd/>
          </a:ln>
          <a:effectLst/>
        </p:spPr>
        <p:txBody>
          <a:bodyPr wrap="none">
            <a:spAutoFit/>
          </a:bodyPr>
          <a:lstStyle/>
          <a:p>
            <a:pPr algn="ctr">
              <a:defRPr/>
            </a:pPr>
            <a:r>
              <a:rPr lang="ru-RU" b="1" dirty="0" smtClean="0">
                <a:solidFill>
                  <a:schemeClr val="bg1"/>
                </a:solidFill>
                <a:latin typeface="Arial" charset="0"/>
              </a:rPr>
              <a:t>Мероприятия</a:t>
            </a:r>
            <a:endParaRPr lang="en-US" b="1" dirty="0">
              <a:solidFill>
                <a:schemeClr val="bg1"/>
              </a:solidFill>
              <a:latin typeface="Arial" charset="0"/>
            </a:endParaRPr>
          </a:p>
        </p:txBody>
      </p:sp>
      <p:sp>
        <p:nvSpPr>
          <p:cNvPr id="11279" name="AutoShape 15"/>
          <p:cNvSpPr>
            <a:spLocks noChangeArrowheads="1"/>
          </p:cNvSpPr>
          <p:nvPr/>
        </p:nvSpPr>
        <p:spPr bwMode="gray">
          <a:xfrm>
            <a:off x="6156176" y="1988840"/>
            <a:ext cx="2438400" cy="582612"/>
          </a:xfrm>
          <a:prstGeom prst="roundRect">
            <a:avLst>
              <a:gd name="adj" fmla="val 50000"/>
            </a:avLst>
          </a:prstGeom>
          <a:gradFill rotWithShape="1">
            <a:gsLst>
              <a:gs pos="0">
                <a:srgbClr val="3366CC"/>
              </a:gs>
              <a:gs pos="100000">
                <a:srgbClr val="182F5E"/>
              </a:gs>
            </a:gsLst>
            <a:lin ang="5400000" scaled="1"/>
          </a:gradFill>
          <a:ln w="9525">
            <a:noFill/>
            <a:round/>
            <a:headEnd/>
            <a:tailEnd/>
          </a:ln>
        </p:spPr>
        <p:txBody>
          <a:bodyPr wrap="none" anchor="ctr"/>
          <a:lstStyle/>
          <a:p>
            <a:endParaRPr lang="ru-RU"/>
          </a:p>
        </p:txBody>
      </p:sp>
      <p:sp>
        <p:nvSpPr>
          <p:cNvPr id="437264" name="Text Box 16"/>
          <p:cNvSpPr txBox="1">
            <a:spLocks noChangeArrowheads="1"/>
          </p:cNvSpPr>
          <p:nvPr/>
        </p:nvSpPr>
        <p:spPr bwMode="gray">
          <a:xfrm>
            <a:off x="6660232" y="2060848"/>
            <a:ext cx="1320041" cy="369332"/>
          </a:xfrm>
          <a:prstGeom prst="rect">
            <a:avLst/>
          </a:prstGeom>
          <a:noFill/>
          <a:ln w="9525" algn="ctr">
            <a:noFill/>
            <a:miter lim="800000"/>
            <a:headEnd/>
            <a:tailEnd/>
          </a:ln>
          <a:effectLst/>
        </p:spPr>
        <p:txBody>
          <a:bodyPr wrap="none">
            <a:spAutoFit/>
          </a:bodyPr>
          <a:lstStyle/>
          <a:p>
            <a:pPr algn="ctr">
              <a:defRPr/>
            </a:pPr>
            <a:r>
              <a:rPr lang="ru-RU" b="1" dirty="0" smtClean="0">
                <a:solidFill>
                  <a:schemeClr val="bg1"/>
                </a:solidFill>
                <a:latin typeface="Arial" charset="0"/>
              </a:rPr>
              <a:t>Результат</a:t>
            </a:r>
            <a:endParaRPr lang="en-US" b="1" dirty="0">
              <a:solidFill>
                <a:schemeClr val="bg1"/>
              </a:solidFill>
              <a:latin typeface="Arial" charset="0"/>
            </a:endParaRPr>
          </a:p>
        </p:txBody>
      </p:sp>
      <p:sp>
        <p:nvSpPr>
          <p:cNvPr id="20" name="Text Box 10"/>
          <p:cNvSpPr txBox="1">
            <a:spLocks noChangeArrowheads="1"/>
          </p:cNvSpPr>
          <p:nvPr/>
        </p:nvSpPr>
        <p:spPr bwMode="gray">
          <a:xfrm>
            <a:off x="3419872" y="3212976"/>
            <a:ext cx="2304256" cy="2031325"/>
          </a:xfrm>
          <a:prstGeom prst="rect">
            <a:avLst/>
          </a:prstGeom>
          <a:noFill/>
          <a:ln w="9525" algn="ctr">
            <a:noFill/>
            <a:miter lim="800000"/>
            <a:headEnd/>
            <a:tailEnd/>
          </a:ln>
        </p:spPr>
        <p:txBody>
          <a:bodyPr wrap="square">
            <a:spAutoFit/>
          </a:bodyPr>
          <a:lstStyle/>
          <a:p>
            <a:r>
              <a:rPr lang="ru-RU" b="1" dirty="0">
                <a:solidFill>
                  <a:schemeClr val="bg1"/>
                </a:solidFill>
              </a:rPr>
              <a:t>Педагогические советы по итогам реализации </a:t>
            </a:r>
            <a:r>
              <a:rPr lang="en-US" b="1" dirty="0">
                <a:solidFill>
                  <a:schemeClr val="bg1"/>
                </a:solidFill>
              </a:rPr>
              <a:t>I</a:t>
            </a:r>
            <a:r>
              <a:rPr lang="ru-RU" b="1" dirty="0">
                <a:solidFill>
                  <a:schemeClr val="bg1"/>
                </a:solidFill>
              </a:rPr>
              <a:t> этапа проекта, корректировка плана реализации проекта</a:t>
            </a:r>
          </a:p>
        </p:txBody>
      </p:sp>
      <p:sp>
        <p:nvSpPr>
          <p:cNvPr id="21" name="Text Box 10"/>
          <p:cNvSpPr txBox="1">
            <a:spLocks noChangeArrowheads="1"/>
          </p:cNvSpPr>
          <p:nvPr/>
        </p:nvSpPr>
        <p:spPr bwMode="gray">
          <a:xfrm>
            <a:off x="6156176" y="3573016"/>
            <a:ext cx="2448272" cy="892552"/>
          </a:xfrm>
          <a:prstGeom prst="rect">
            <a:avLst/>
          </a:prstGeom>
          <a:noFill/>
          <a:ln w="9525" algn="ctr">
            <a:noFill/>
            <a:miter lim="800000"/>
            <a:headEnd/>
            <a:tailEnd/>
          </a:ln>
        </p:spPr>
        <p:txBody>
          <a:bodyPr wrap="square">
            <a:spAutoFit/>
          </a:bodyPr>
          <a:lstStyle/>
          <a:p>
            <a:pPr algn="ctr"/>
            <a:r>
              <a:rPr lang="ru-RU" b="1" dirty="0">
                <a:solidFill>
                  <a:schemeClr val="bg1"/>
                </a:solidFill>
              </a:rPr>
              <a:t>Уточненный план работы по проекту.</a:t>
            </a:r>
          </a:p>
          <a:p>
            <a:pPr algn="ctr"/>
            <a:endParaRPr lang="ru-RU" sz="1600" b="1" dirty="0">
              <a:solidFill>
                <a:schemeClr val="bg1"/>
              </a:solidFill>
            </a:endParaRPr>
          </a:p>
        </p:txBody>
      </p:sp>
      <p:sp>
        <p:nvSpPr>
          <p:cNvPr id="17" name="Прямоугольник 16"/>
          <p:cNvSpPr/>
          <p:nvPr/>
        </p:nvSpPr>
        <p:spPr>
          <a:xfrm>
            <a:off x="0" y="6066408"/>
            <a:ext cx="9144000" cy="79159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00063" y="0"/>
            <a:ext cx="8229600" cy="1143000"/>
          </a:xfrm>
          <a:noFill/>
        </p:spPr>
        <p:txBody>
          <a:bodyPr/>
          <a:lstStyle/>
          <a:p>
            <a:r>
              <a:rPr lang="ru-RU"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Этап </a:t>
            </a:r>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2</a:t>
            </a:r>
            <a:r>
              <a:rPr lang="ru-RU"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Формирующий</a:t>
            </a:r>
            <a:endPar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1267" name="AutoShape 3"/>
          <p:cNvSpPr>
            <a:spLocks noChangeArrowheads="1"/>
          </p:cNvSpPr>
          <p:nvPr/>
        </p:nvSpPr>
        <p:spPr bwMode="gray">
          <a:xfrm>
            <a:off x="683568" y="3501008"/>
            <a:ext cx="2295525" cy="2565400"/>
          </a:xfrm>
          <a:prstGeom prst="roundRect">
            <a:avLst>
              <a:gd name="adj" fmla="val 4690"/>
            </a:avLst>
          </a:prstGeom>
          <a:gradFill rotWithShape="1">
            <a:gsLst>
              <a:gs pos="0">
                <a:srgbClr val="3BB6CF"/>
              </a:gs>
              <a:gs pos="100000">
                <a:srgbClr val="41B8D1"/>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3BB6CF"/>
            </a:extrusionClr>
          </a:sp3d>
        </p:spPr>
        <p:txBody>
          <a:bodyPr wrap="none" anchor="ctr">
            <a:flatTx/>
          </a:bodyPr>
          <a:lstStyle/>
          <a:p>
            <a:endParaRPr lang="ru-RU"/>
          </a:p>
        </p:txBody>
      </p:sp>
      <p:sp>
        <p:nvSpPr>
          <p:cNvPr id="11268" name="AutoShape 4"/>
          <p:cNvSpPr>
            <a:spLocks noChangeArrowheads="1"/>
          </p:cNvSpPr>
          <p:nvPr/>
        </p:nvSpPr>
        <p:spPr bwMode="gray">
          <a:xfrm>
            <a:off x="755576" y="2564904"/>
            <a:ext cx="2438400" cy="582612"/>
          </a:xfrm>
          <a:prstGeom prst="roundRect">
            <a:avLst>
              <a:gd name="adj" fmla="val 50000"/>
            </a:avLst>
          </a:prstGeom>
          <a:gradFill rotWithShape="1">
            <a:gsLst>
              <a:gs pos="0">
                <a:srgbClr val="3BB6CF"/>
              </a:gs>
              <a:gs pos="100000">
                <a:srgbClr val="1B5460"/>
              </a:gs>
            </a:gsLst>
            <a:lin ang="5400000" scaled="1"/>
          </a:gradFill>
          <a:ln w="9525">
            <a:noFill/>
            <a:round/>
            <a:headEnd/>
            <a:tailEnd/>
          </a:ln>
        </p:spPr>
        <p:txBody>
          <a:bodyPr wrap="none" anchor="ctr"/>
          <a:lstStyle/>
          <a:p>
            <a:endParaRPr lang="ru-RU"/>
          </a:p>
        </p:txBody>
      </p:sp>
      <p:sp>
        <p:nvSpPr>
          <p:cNvPr id="11269" name="AutoShape 5"/>
          <p:cNvSpPr>
            <a:spLocks noChangeArrowheads="1"/>
          </p:cNvSpPr>
          <p:nvPr/>
        </p:nvSpPr>
        <p:spPr bwMode="gray">
          <a:xfrm>
            <a:off x="3347864" y="3284984"/>
            <a:ext cx="2295525" cy="2493962"/>
          </a:xfrm>
          <a:prstGeom prst="roundRect">
            <a:avLst>
              <a:gd name="adj" fmla="val 4690"/>
            </a:avLst>
          </a:prstGeom>
          <a:gradFill rotWithShape="1">
            <a:gsLst>
              <a:gs pos="0">
                <a:srgbClr val="5DA4EB"/>
              </a:gs>
              <a:gs pos="100000">
                <a:srgbClr val="4F8BC7"/>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5DA4EB"/>
            </a:extrusionClr>
          </a:sp3d>
        </p:spPr>
        <p:txBody>
          <a:bodyPr wrap="none" anchor="ctr">
            <a:flatTx/>
          </a:bodyPr>
          <a:lstStyle/>
          <a:p>
            <a:endParaRPr lang="ru-RU"/>
          </a:p>
        </p:txBody>
      </p:sp>
      <p:sp>
        <p:nvSpPr>
          <p:cNvPr id="11270" name="AutoShape 6"/>
          <p:cNvSpPr>
            <a:spLocks noChangeArrowheads="1"/>
          </p:cNvSpPr>
          <p:nvPr/>
        </p:nvSpPr>
        <p:spPr bwMode="gray">
          <a:xfrm>
            <a:off x="6084168" y="2924944"/>
            <a:ext cx="2295525" cy="2493962"/>
          </a:xfrm>
          <a:prstGeom prst="roundRect">
            <a:avLst>
              <a:gd name="adj" fmla="val 4690"/>
            </a:avLst>
          </a:prstGeom>
          <a:gradFill rotWithShape="1">
            <a:gsLst>
              <a:gs pos="0">
                <a:srgbClr val="3366CC"/>
              </a:gs>
              <a:gs pos="100000">
                <a:srgbClr val="2C58B0"/>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3366CC"/>
            </a:extrusionClr>
          </a:sp3d>
        </p:spPr>
        <p:txBody>
          <a:bodyPr wrap="none" anchor="ctr">
            <a:flatTx/>
          </a:bodyPr>
          <a:lstStyle/>
          <a:p>
            <a:endParaRPr lang="ru-RU"/>
          </a:p>
        </p:txBody>
      </p:sp>
      <p:sp>
        <p:nvSpPr>
          <p:cNvPr id="11271" name="Freeform 7"/>
          <p:cNvSpPr>
            <a:spLocks/>
          </p:cNvSpPr>
          <p:nvPr/>
        </p:nvSpPr>
        <p:spPr bwMode="gray">
          <a:xfrm rot="1332565">
            <a:off x="2360045" y="1431052"/>
            <a:ext cx="1466850" cy="1157287"/>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4DBDD3">
                  <a:alpha val="32001"/>
                </a:srgbClr>
              </a:gs>
              <a:gs pos="100000">
                <a:srgbClr val="3BB6CF"/>
              </a:gs>
            </a:gsLst>
            <a:lin ang="0" scaled="1"/>
          </a:gradFill>
          <a:ln w="12700">
            <a:noFill/>
            <a:round/>
            <a:headEnd/>
            <a:tailEnd/>
          </a:ln>
        </p:spPr>
        <p:txBody>
          <a:bodyPr/>
          <a:lstStyle/>
          <a:p>
            <a:endParaRPr lang="ru-RU"/>
          </a:p>
        </p:txBody>
      </p:sp>
      <p:sp>
        <p:nvSpPr>
          <p:cNvPr id="11272" name="Freeform 8"/>
          <p:cNvSpPr>
            <a:spLocks/>
          </p:cNvSpPr>
          <p:nvPr/>
        </p:nvSpPr>
        <p:spPr bwMode="gray">
          <a:xfrm rot="1754271">
            <a:off x="5336868" y="1049317"/>
            <a:ext cx="1466850" cy="1155700"/>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6CACED">
                  <a:alpha val="32001"/>
                </a:srgbClr>
              </a:gs>
              <a:gs pos="100000">
                <a:srgbClr val="5DA4EB"/>
              </a:gs>
            </a:gsLst>
            <a:lin ang="0" scaled="1"/>
          </a:gradFill>
          <a:ln w="12700">
            <a:noFill/>
            <a:round/>
            <a:headEnd/>
            <a:tailEnd/>
          </a:ln>
        </p:spPr>
        <p:txBody>
          <a:bodyPr/>
          <a:lstStyle/>
          <a:p>
            <a:endParaRPr lang="ru-RU"/>
          </a:p>
        </p:txBody>
      </p:sp>
      <p:sp>
        <p:nvSpPr>
          <p:cNvPr id="437257" name="Text Box 9"/>
          <p:cNvSpPr txBox="1">
            <a:spLocks noChangeArrowheads="1"/>
          </p:cNvSpPr>
          <p:nvPr/>
        </p:nvSpPr>
        <p:spPr bwMode="gray">
          <a:xfrm>
            <a:off x="827584" y="2636912"/>
            <a:ext cx="2143125" cy="369332"/>
          </a:xfrm>
          <a:prstGeom prst="rect">
            <a:avLst/>
          </a:prstGeom>
          <a:noFill/>
          <a:ln w="9525" algn="ctr">
            <a:noFill/>
            <a:miter lim="800000"/>
            <a:headEnd/>
            <a:tailEnd/>
          </a:ln>
          <a:effectLst/>
        </p:spPr>
        <p:txBody>
          <a:bodyPr>
            <a:spAutoFit/>
          </a:bodyPr>
          <a:lstStyle/>
          <a:p>
            <a:pPr algn="ctr">
              <a:defRPr/>
            </a:pPr>
            <a:r>
              <a:rPr lang="ru-RU" b="1" dirty="0" smtClean="0">
                <a:solidFill>
                  <a:schemeClr val="bg1"/>
                </a:solidFill>
                <a:latin typeface="Arial" charset="0"/>
              </a:rPr>
              <a:t>Задачи</a:t>
            </a:r>
            <a:endParaRPr lang="en-US" b="1" dirty="0">
              <a:solidFill>
                <a:schemeClr val="bg1"/>
              </a:solidFill>
              <a:latin typeface="Arial" charset="0"/>
            </a:endParaRPr>
          </a:p>
        </p:txBody>
      </p:sp>
      <p:sp>
        <p:nvSpPr>
          <p:cNvPr id="11274" name="Text Box 10"/>
          <p:cNvSpPr txBox="1">
            <a:spLocks noChangeArrowheads="1"/>
          </p:cNvSpPr>
          <p:nvPr/>
        </p:nvSpPr>
        <p:spPr bwMode="gray">
          <a:xfrm>
            <a:off x="827584" y="3481085"/>
            <a:ext cx="2133600" cy="2585323"/>
          </a:xfrm>
          <a:prstGeom prst="rect">
            <a:avLst/>
          </a:prstGeom>
          <a:noFill/>
          <a:ln w="9525" algn="ctr">
            <a:noFill/>
            <a:miter lim="800000"/>
            <a:headEnd/>
            <a:tailEnd/>
          </a:ln>
        </p:spPr>
        <p:txBody>
          <a:bodyPr>
            <a:spAutoFit/>
          </a:bodyPr>
          <a:lstStyle/>
          <a:p>
            <a:pPr algn="ctr"/>
            <a:r>
              <a:rPr lang="ru-RU" b="1" dirty="0">
                <a:solidFill>
                  <a:schemeClr val="bg1"/>
                </a:solidFill>
              </a:rPr>
              <a:t>Апробировать модель Программы достижения планируемых результатов освоения междисциплинарных программ</a:t>
            </a:r>
            <a:endParaRPr lang="en-US" b="1" dirty="0">
              <a:solidFill>
                <a:schemeClr val="bg1"/>
              </a:solidFill>
            </a:endParaRPr>
          </a:p>
        </p:txBody>
      </p:sp>
      <p:sp>
        <p:nvSpPr>
          <p:cNvPr id="11277" name="AutoShape 13"/>
          <p:cNvSpPr>
            <a:spLocks noChangeArrowheads="1"/>
          </p:cNvSpPr>
          <p:nvPr/>
        </p:nvSpPr>
        <p:spPr bwMode="gray">
          <a:xfrm>
            <a:off x="3419872" y="2348880"/>
            <a:ext cx="2438400" cy="600075"/>
          </a:xfrm>
          <a:prstGeom prst="roundRect">
            <a:avLst>
              <a:gd name="adj" fmla="val 50000"/>
            </a:avLst>
          </a:prstGeom>
          <a:gradFill rotWithShape="1">
            <a:gsLst>
              <a:gs pos="0">
                <a:srgbClr val="5DA4EB"/>
              </a:gs>
              <a:gs pos="100000">
                <a:srgbClr val="2B4C6D"/>
              </a:gs>
            </a:gsLst>
            <a:lin ang="5400000" scaled="1"/>
          </a:gradFill>
          <a:ln w="9525">
            <a:noFill/>
            <a:round/>
            <a:headEnd/>
            <a:tailEnd/>
          </a:ln>
        </p:spPr>
        <p:txBody>
          <a:bodyPr wrap="none" anchor="ctr"/>
          <a:lstStyle/>
          <a:p>
            <a:endParaRPr lang="ru-RU"/>
          </a:p>
        </p:txBody>
      </p:sp>
      <p:sp>
        <p:nvSpPr>
          <p:cNvPr id="437262" name="Text Box 14"/>
          <p:cNvSpPr txBox="1">
            <a:spLocks noChangeArrowheads="1"/>
          </p:cNvSpPr>
          <p:nvPr/>
        </p:nvSpPr>
        <p:spPr bwMode="gray">
          <a:xfrm>
            <a:off x="3851920" y="2420888"/>
            <a:ext cx="1736374" cy="369332"/>
          </a:xfrm>
          <a:prstGeom prst="rect">
            <a:avLst/>
          </a:prstGeom>
          <a:noFill/>
          <a:ln w="9525" algn="ctr">
            <a:noFill/>
            <a:miter lim="800000"/>
            <a:headEnd/>
            <a:tailEnd/>
          </a:ln>
          <a:effectLst/>
        </p:spPr>
        <p:txBody>
          <a:bodyPr wrap="none">
            <a:spAutoFit/>
          </a:bodyPr>
          <a:lstStyle/>
          <a:p>
            <a:pPr algn="ctr">
              <a:defRPr/>
            </a:pPr>
            <a:r>
              <a:rPr lang="ru-RU" b="1" dirty="0" smtClean="0">
                <a:solidFill>
                  <a:schemeClr val="bg1"/>
                </a:solidFill>
                <a:latin typeface="Arial" charset="0"/>
              </a:rPr>
              <a:t>Мероприятия</a:t>
            </a:r>
            <a:endParaRPr lang="en-US" b="1" dirty="0">
              <a:solidFill>
                <a:schemeClr val="bg1"/>
              </a:solidFill>
              <a:latin typeface="Arial" charset="0"/>
            </a:endParaRPr>
          </a:p>
        </p:txBody>
      </p:sp>
      <p:sp>
        <p:nvSpPr>
          <p:cNvPr id="11279" name="AutoShape 15"/>
          <p:cNvSpPr>
            <a:spLocks noChangeArrowheads="1"/>
          </p:cNvSpPr>
          <p:nvPr/>
        </p:nvSpPr>
        <p:spPr bwMode="gray">
          <a:xfrm>
            <a:off x="6156176" y="1988840"/>
            <a:ext cx="2438400" cy="582612"/>
          </a:xfrm>
          <a:prstGeom prst="roundRect">
            <a:avLst>
              <a:gd name="adj" fmla="val 50000"/>
            </a:avLst>
          </a:prstGeom>
          <a:gradFill rotWithShape="1">
            <a:gsLst>
              <a:gs pos="0">
                <a:srgbClr val="3366CC"/>
              </a:gs>
              <a:gs pos="100000">
                <a:srgbClr val="182F5E"/>
              </a:gs>
            </a:gsLst>
            <a:lin ang="5400000" scaled="1"/>
          </a:gradFill>
          <a:ln w="9525">
            <a:noFill/>
            <a:round/>
            <a:headEnd/>
            <a:tailEnd/>
          </a:ln>
        </p:spPr>
        <p:txBody>
          <a:bodyPr wrap="none" anchor="ctr"/>
          <a:lstStyle/>
          <a:p>
            <a:endParaRPr lang="ru-RU"/>
          </a:p>
        </p:txBody>
      </p:sp>
      <p:sp>
        <p:nvSpPr>
          <p:cNvPr id="437264" name="Text Box 16"/>
          <p:cNvSpPr txBox="1">
            <a:spLocks noChangeArrowheads="1"/>
          </p:cNvSpPr>
          <p:nvPr/>
        </p:nvSpPr>
        <p:spPr bwMode="gray">
          <a:xfrm>
            <a:off x="6660232" y="2060848"/>
            <a:ext cx="1320041" cy="369332"/>
          </a:xfrm>
          <a:prstGeom prst="rect">
            <a:avLst/>
          </a:prstGeom>
          <a:noFill/>
          <a:ln w="9525" algn="ctr">
            <a:noFill/>
            <a:miter lim="800000"/>
            <a:headEnd/>
            <a:tailEnd/>
          </a:ln>
          <a:effectLst/>
        </p:spPr>
        <p:txBody>
          <a:bodyPr wrap="none">
            <a:spAutoFit/>
          </a:bodyPr>
          <a:lstStyle/>
          <a:p>
            <a:pPr algn="ctr">
              <a:defRPr/>
            </a:pPr>
            <a:r>
              <a:rPr lang="ru-RU" b="1" dirty="0" smtClean="0">
                <a:solidFill>
                  <a:schemeClr val="bg1"/>
                </a:solidFill>
                <a:latin typeface="Arial" charset="0"/>
              </a:rPr>
              <a:t>Результат</a:t>
            </a:r>
            <a:endParaRPr lang="en-US" b="1" dirty="0">
              <a:solidFill>
                <a:schemeClr val="bg1"/>
              </a:solidFill>
              <a:latin typeface="Arial" charset="0"/>
            </a:endParaRPr>
          </a:p>
        </p:txBody>
      </p:sp>
      <p:sp>
        <p:nvSpPr>
          <p:cNvPr id="20" name="Text Box 10"/>
          <p:cNvSpPr txBox="1">
            <a:spLocks noChangeArrowheads="1"/>
          </p:cNvSpPr>
          <p:nvPr/>
        </p:nvSpPr>
        <p:spPr bwMode="gray">
          <a:xfrm>
            <a:off x="3419872" y="3212976"/>
            <a:ext cx="2304256" cy="1754326"/>
          </a:xfrm>
          <a:prstGeom prst="rect">
            <a:avLst/>
          </a:prstGeom>
          <a:noFill/>
          <a:ln w="9525" algn="ctr">
            <a:noFill/>
            <a:miter lim="800000"/>
            <a:headEnd/>
            <a:tailEnd/>
          </a:ln>
        </p:spPr>
        <p:txBody>
          <a:bodyPr wrap="square">
            <a:spAutoFit/>
          </a:bodyPr>
          <a:lstStyle/>
          <a:p>
            <a:r>
              <a:rPr lang="ru-RU" b="1" dirty="0">
                <a:solidFill>
                  <a:schemeClr val="bg1"/>
                </a:solidFill>
              </a:rPr>
              <a:t>Проведение:</a:t>
            </a:r>
          </a:p>
          <a:p>
            <a:pPr lvl="0"/>
            <a:r>
              <a:rPr lang="ru-RU" b="1" dirty="0">
                <a:solidFill>
                  <a:schemeClr val="bg1"/>
                </a:solidFill>
              </a:rPr>
              <a:t>учебно-методических семинаров;</a:t>
            </a:r>
          </a:p>
          <a:p>
            <a:pPr lvl="0"/>
            <a:r>
              <a:rPr lang="ru-RU" b="1" dirty="0">
                <a:solidFill>
                  <a:schemeClr val="bg1"/>
                </a:solidFill>
              </a:rPr>
              <a:t>круглых столов;</a:t>
            </a:r>
          </a:p>
          <a:p>
            <a:r>
              <a:rPr lang="ru-RU" b="1" dirty="0">
                <a:solidFill>
                  <a:schemeClr val="bg1"/>
                </a:solidFill>
              </a:rPr>
              <a:t>мастер-классов.</a:t>
            </a:r>
          </a:p>
        </p:txBody>
      </p:sp>
      <p:sp>
        <p:nvSpPr>
          <p:cNvPr id="21" name="Text Box 10"/>
          <p:cNvSpPr txBox="1">
            <a:spLocks noChangeArrowheads="1"/>
          </p:cNvSpPr>
          <p:nvPr/>
        </p:nvSpPr>
        <p:spPr bwMode="gray">
          <a:xfrm>
            <a:off x="6159268" y="3147516"/>
            <a:ext cx="2448272" cy="2308324"/>
          </a:xfrm>
          <a:prstGeom prst="rect">
            <a:avLst/>
          </a:prstGeom>
          <a:noFill/>
          <a:ln w="9525" algn="ctr">
            <a:noFill/>
            <a:miter lim="800000"/>
            <a:headEnd/>
            <a:tailEnd/>
          </a:ln>
        </p:spPr>
        <p:txBody>
          <a:bodyPr wrap="square">
            <a:spAutoFit/>
          </a:bodyPr>
          <a:lstStyle/>
          <a:p>
            <a:r>
              <a:rPr lang="ru-RU" sz="1600" b="1" dirty="0">
                <a:solidFill>
                  <a:schemeClr val="bg1"/>
                </a:solidFill>
              </a:rPr>
              <a:t>Сценарии учебных занятий</a:t>
            </a:r>
            <a:r>
              <a:rPr lang="ru-RU" sz="1600" b="1" dirty="0" smtClean="0">
                <a:solidFill>
                  <a:schemeClr val="bg1"/>
                </a:solidFill>
              </a:rPr>
              <a:t>.</a:t>
            </a:r>
          </a:p>
          <a:p>
            <a:r>
              <a:rPr lang="ru-RU" sz="1600" b="1" dirty="0">
                <a:solidFill>
                  <a:schemeClr val="bg1"/>
                </a:solidFill>
              </a:rPr>
              <a:t>Рекомендации по проведению учебно-исследовательских </a:t>
            </a:r>
            <a:r>
              <a:rPr lang="ru-RU" sz="1600" b="1" dirty="0" smtClean="0">
                <a:solidFill>
                  <a:schemeClr val="bg1"/>
                </a:solidFill>
              </a:rPr>
              <a:t>работ с применением специального оборудования</a:t>
            </a:r>
            <a:endParaRPr lang="ru-RU" sz="1600" b="1" dirty="0">
              <a:solidFill>
                <a:schemeClr val="bg1"/>
              </a:solidFill>
            </a:endParaRPr>
          </a:p>
          <a:p>
            <a:pPr algn="ctr"/>
            <a:endParaRPr lang="ru-RU" sz="1600" b="1" dirty="0">
              <a:solidFill>
                <a:schemeClr val="bg1"/>
              </a:solidFill>
            </a:endParaRPr>
          </a:p>
        </p:txBody>
      </p:sp>
      <p:sp>
        <p:nvSpPr>
          <p:cNvPr id="17" name="Прямоугольник 16"/>
          <p:cNvSpPr/>
          <p:nvPr/>
        </p:nvSpPr>
        <p:spPr>
          <a:xfrm>
            <a:off x="0" y="6093792"/>
            <a:ext cx="9144000" cy="79159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99357648"/>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00063" y="0"/>
            <a:ext cx="8229600" cy="1143000"/>
          </a:xfrm>
          <a:noFill/>
        </p:spPr>
        <p:txBody>
          <a:bodyPr/>
          <a:lstStyle/>
          <a:p>
            <a:r>
              <a:rPr lang="ru-RU"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Этап </a:t>
            </a:r>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2</a:t>
            </a:r>
            <a:r>
              <a:rPr lang="ru-RU"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Формирующий</a:t>
            </a:r>
            <a:endPar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1267" name="AutoShape 3"/>
          <p:cNvSpPr>
            <a:spLocks noChangeArrowheads="1"/>
          </p:cNvSpPr>
          <p:nvPr/>
        </p:nvSpPr>
        <p:spPr bwMode="gray">
          <a:xfrm>
            <a:off x="683568" y="3501008"/>
            <a:ext cx="2295525" cy="2565400"/>
          </a:xfrm>
          <a:prstGeom prst="roundRect">
            <a:avLst>
              <a:gd name="adj" fmla="val 4690"/>
            </a:avLst>
          </a:prstGeom>
          <a:gradFill rotWithShape="1">
            <a:gsLst>
              <a:gs pos="0">
                <a:srgbClr val="3BB6CF"/>
              </a:gs>
              <a:gs pos="100000">
                <a:srgbClr val="41B8D1"/>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3BB6CF"/>
            </a:extrusionClr>
          </a:sp3d>
        </p:spPr>
        <p:txBody>
          <a:bodyPr wrap="none" anchor="ctr">
            <a:flatTx/>
          </a:bodyPr>
          <a:lstStyle/>
          <a:p>
            <a:endParaRPr lang="ru-RU"/>
          </a:p>
        </p:txBody>
      </p:sp>
      <p:sp>
        <p:nvSpPr>
          <p:cNvPr id="11268" name="AutoShape 4"/>
          <p:cNvSpPr>
            <a:spLocks noChangeArrowheads="1"/>
          </p:cNvSpPr>
          <p:nvPr/>
        </p:nvSpPr>
        <p:spPr bwMode="gray">
          <a:xfrm>
            <a:off x="755576" y="2564904"/>
            <a:ext cx="2438400" cy="582612"/>
          </a:xfrm>
          <a:prstGeom prst="roundRect">
            <a:avLst>
              <a:gd name="adj" fmla="val 50000"/>
            </a:avLst>
          </a:prstGeom>
          <a:gradFill rotWithShape="1">
            <a:gsLst>
              <a:gs pos="0">
                <a:srgbClr val="3BB6CF"/>
              </a:gs>
              <a:gs pos="100000">
                <a:srgbClr val="1B5460"/>
              </a:gs>
            </a:gsLst>
            <a:lin ang="5400000" scaled="1"/>
          </a:gradFill>
          <a:ln w="9525">
            <a:noFill/>
            <a:round/>
            <a:headEnd/>
            <a:tailEnd/>
          </a:ln>
        </p:spPr>
        <p:txBody>
          <a:bodyPr wrap="none" anchor="ctr"/>
          <a:lstStyle/>
          <a:p>
            <a:endParaRPr lang="ru-RU"/>
          </a:p>
        </p:txBody>
      </p:sp>
      <p:sp>
        <p:nvSpPr>
          <p:cNvPr id="11269" name="AutoShape 5"/>
          <p:cNvSpPr>
            <a:spLocks noChangeArrowheads="1"/>
          </p:cNvSpPr>
          <p:nvPr/>
        </p:nvSpPr>
        <p:spPr bwMode="gray">
          <a:xfrm>
            <a:off x="3347864" y="3284984"/>
            <a:ext cx="2295525" cy="2493962"/>
          </a:xfrm>
          <a:prstGeom prst="roundRect">
            <a:avLst>
              <a:gd name="adj" fmla="val 4690"/>
            </a:avLst>
          </a:prstGeom>
          <a:gradFill rotWithShape="1">
            <a:gsLst>
              <a:gs pos="0">
                <a:srgbClr val="5DA4EB"/>
              </a:gs>
              <a:gs pos="100000">
                <a:srgbClr val="4F8BC7"/>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5DA4EB"/>
            </a:extrusionClr>
          </a:sp3d>
        </p:spPr>
        <p:txBody>
          <a:bodyPr wrap="none" anchor="ctr">
            <a:flatTx/>
          </a:bodyPr>
          <a:lstStyle/>
          <a:p>
            <a:endParaRPr lang="ru-RU"/>
          </a:p>
        </p:txBody>
      </p:sp>
      <p:sp>
        <p:nvSpPr>
          <p:cNvPr id="11270" name="AutoShape 6"/>
          <p:cNvSpPr>
            <a:spLocks noChangeArrowheads="1"/>
          </p:cNvSpPr>
          <p:nvPr/>
        </p:nvSpPr>
        <p:spPr bwMode="gray">
          <a:xfrm>
            <a:off x="6084168" y="2924944"/>
            <a:ext cx="2295525" cy="2493962"/>
          </a:xfrm>
          <a:prstGeom prst="roundRect">
            <a:avLst>
              <a:gd name="adj" fmla="val 4690"/>
            </a:avLst>
          </a:prstGeom>
          <a:gradFill rotWithShape="1">
            <a:gsLst>
              <a:gs pos="0">
                <a:srgbClr val="3366CC"/>
              </a:gs>
              <a:gs pos="100000">
                <a:srgbClr val="2C58B0"/>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3366CC"/>
            </a:extrusionClr>
          </a:sp3d>
        </p:spPr>
        <p:txBody>
          <a:bodyPr wrap="none" anchor="ctr">
            <a:flatTx/>
          </a:bodyPr>
          <a:lstStyle/>
          <a:p>
            <a:endParaRPr lang="ru-RU"/>
          </a:p>
        </p:txBody>
      </p:sp>
      <p:sp>
        <p:nvSpPr>
          <p:cNvPr id="11271" name="Freeform 7"/>
          <p:cNvSpPr>
            <a:spLocks/>
          </p:cNvSpPr>
          <p:nvPr/>
        </p:nvSpPr>
        <p:spPr bwMode="gray">
          <a:xfrm rot="1332565">
            <a:off x="2360045" y="1431052"/>
            <a:ext cx="1466850" cy="1157287"/>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4DBDD3">
                  <a:alpha val="32001"/>
                </a:srgbClr>
              </a:gs>
              <a:gs pos="100000">
                <a:srgbClr val="3BB6CF"/>
              </a:gs>
            </a:gsLst>
            <a:lin ang="0" scaled="1"/>
          </a:gradFill>
          <a:ln w="12700">
            <a:noFill/>
            <a:round/>
            <a:headEnd/>
            <a:tailEnd/>
          </a:ln>
        </p:spPr>
        <p:txBody>
          <a:bodyPr/>
          <a:lstStyle/>
          <a:p>
            <a:endParaRPr lang="ru-RU"/>
          </a:p>
        </p:txBody>
      </p:sp>
      <p:sp>
        <p:nvSpPr>
          <p:cNvPr id="11272" name="Freeform 8"/>
          <p:cNvSpPr>
            <a:spLocks/>
          </p:cNvSpPr>
          <p:nvPr/>
        </p:nvSpPr>
        <p:spPr bwMode="gray">
          <a:xfrm rot="1754271">
            <a:off x="5336868" y="1049317"/>
            <a:ext cx="1466850" cy="1155700"/>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6CACED">
                  <a:alpha val="32001"/>
                </a:srgbClr>
              </a:gs>
              <a:gs pos="100000">
                <a:srgbClr val="5DA4EB"/>
              </a:gs>
            </a:gsLst>
            <a:lin ang="0" scaled="1"/>
          </a:gradFill>
          <a:ln w="12700">
            <a:noFill/>
            <a:round/>
            <a:headEnd/>
            <a:tailEnd/>
          </a:ln>
        </p:spPr>
        <p:txBody>
          <a:bodyPr/>
          <a:lstStyle/>
          <a:p>
            <a:endParaRPr lang="ru-RU"/>
          </a:p>
        </p:txBody>
      </p:sp>
      <p:sp>
        <p:nvSpPr>
          <p:cNvPr id="437257" name="Text Box 9"/>
          <p:cNvSpPr txBox="1">
            <a:spLocks noChangeArrowheads="1"/>
          </p:cNvSpPr>
          <p:nvPr/>
        </p:nvSpPr>
        <p:spPr bwMode="gray">
          <a:xfrm>
            <a:off x="827584" y="2636912"/>
            <a:ext cx="2143125" cy="369332"/>
          </a:xfrm>
          <a:prstGeom prst="rect">
            <a:avLst/>
          </a:prstGeom>
          <a:noFill/>
          <a:ln w="9525" algn="ctr">
            <a:noFill/>
            <a:miter lim="800000"/>
            <a:headEnd/>
            <a:tailEnd/>
          </a:ln>
          <a:effectLst/>
        </p:spPr>
        <p:txBody>
          <a:bodyPr>
            <a:spAutoFit/>
          </a:bodyPr>
          <a:lstStyle/>
          <a:p>
            <a:pPr algn="ctr">
              <a:defRPr/>
            </a:pPr>
            <a:r>
              <a:rPr lang="ru-RU" b="1" dirty="0" smtClean="0">
                <a:solidFill>
                  <a:schemeClr val="bg1"/>
                </a:solidFill>
                <a:latin typeface="Arial" charset="0"/>
              </a:rPr>
              <a:t>Задачи</a:t>
            </a:r>
            <a:endParaRPr lang="en-US" b="1" dirty="0">
              <a:solidFill>
                <a:schemeClr val="bg1"/>
              </a:solidFill>
              <a:latin typeface="Arial" charset="0"/>
            </a:endParaRPr>
          </a:p>
        </p:txBody>
      </p:sp>
      <p:sp>
        <p:nvSpPr>
          <p:cNvPr id="11274" name="Text Box 10"/>
          <p:cNvSpPr txBox="1">
            <a:spLocks noChangeArrowheads="1"/>
          </p:cNvSpPr>
          <p:nvPr/>
        </p:nvSpPr>
        <p:spPr bwMode="gray">
          <a:xfrm>
            <a:off x="787805" y="3645024"/>
            <a:ext cx="2133600" cy="2031325"/>
          </a:xfrm>
          <a:prstGeom prst="rect">
            <a:avLst/>
          </a:prstGeom>
          <a:noFill/>
          <a:ln w="9525" algn="ctr">
            <a:noFill/>
            <a:miter lim="800000"/>
            <a:headEnd/>
            <a:tailEnd/>
          </a:ln>
        </p:spPr>
        <p:txBody>
          <a:bodyPr>
            <a:spAutoFit/>
          </a:bodyPr>
          <a:lstStyle/>
          <a:p>
            <a:r>
              <a:rPr lang="ru-RU" b="1" dirty="0">
                <a:solidFill>
                  <a:schemeClr val="bg1"/>
                </a:solidFill>
              </a:rPr>
              <a:t>Апробировать систему оценки планируемых результатов освоения междисциплинарных программ </a:t>
            </a:r>
          </a:p>
        </p:txBody>
      </p:sp>
      <p:sp>
        <p:nvSpPr>
          <p:cNvPr id="11277" name="AutoShape 13"/>
          <p:cNvSpPr>
            <a:spLocks noChangeArrowheads="1"/>
          </p:cNvSpPr>
          <p:nvPr/>
        </p:nvSpPr>
        <p:spPr bwMode="gray">
          <a:xfrm>
            <a:off x="3419872" y="2348880"/>
            <a:ext cx="2438400" cy="600075"/>
          </a:xfrm>
          <a:prstGeom prst="roundRect">
            <a:avLst>
              <a:gd name="adj" fmla="val 50000"/>
            </a:avLst>
          </a:prstGeom>
          <a:gradFill rotWithShape="1">
            <a:gsLst>
              <a:gs pos="0">
                <a:srgbClr val="5DA4EB"/>
              </a:gs>
              <a:gs pos="100000">
                <a:srgbClr val="2B4C6D"/>
              </a:gs>
            </a:gsLst>
            <a:lin ang="5400000" scaled="1"/>
          </a:gradFill>
          <a:ln w="9525">
            <a:noFill/>
            <a:round/>
            <a:headEnd/>
            <a:tailEnd/>
          </a:ln>
        </p:spPr>
        <p:txBody>
          <a:bodyPr wrap="none" anchor="ctr"/>
          <a:lstStyle/>
          <a:p>
            <a:endParaRPr lang="ru-RU"/>
          </a:p>
        </p:txBody>
      </p:sp>
      <p:sp>
        <p:nvSpPr>
          <p:cNvPr id="437262" name="Text Box 14"/>
          <p:cNvSpPr txBox="1">
            <a:spLocks noChangeArrowheads="1"/>
          </p:cNvSpPr>
          <p:nvPr/>
        </p:nvSpPr>
        <p:spPr bwMode="gray">
          <a:xfrm>
            <a:off x="3851920" y="2420888"/>
            <a:ext cx="1736374" cy="369332"/>
          </a:xfrm>
          <a:prstGeom prst="rect">
            <a:avLst/>
          </a:prstGeom>
          <a:noFill/>
          <a:ln w="9525" algn="ctr">
            <a:noFill/>
            <a:miter lim="800000"/>
            <a:headEnd/>
            <a:tailEnd/>
          </a:ln>
          <a:effectLst/>
        </p:spPr>
        <p:txBody>
          <a:bodyPr wrap="none">
            <a:spAutoFit/>
          </a:bodyPr>
          <a:lstStyle/>
          <a:p>
            <a:pPr algn="ctr">
              <a:defRPr/>
            </a:pPr>
            <a:r>
              <a:rPr lang="ru-RU" b="1" dirty="0" smtClean="0">
                <a:solidFill>
                  <a:schemeClr val="bg1"/>
                </a:solidFill>
                <a:latin typeface="Arial" charset="0"/>
              </a:rPr>
              <a:t>Мероприятия</a:t>
            </a:r>
            <a:endParaRPr lang="en-US" b="1" dirty="0">
              <a:solidFill>
                <a:schemeClr val="bg1"/>
              </a:solidFill>
              <a:latin typeface="Arial" charset="0"/>
            </a:endParaRPr>
          </a:p>
        </p:txBody>
      </p:sp>
      <p:sp>
        <p:nvSpPr>
          <p:cNvPr id="11279" name="AutoShape 15"/>
          <p:cNvSpPr>
            <a:spLocks noChangeArrowheads="1"/>
          </p:cNvSpPr>
          <p:nvPr/>
        </p:nvSpPr>
        <p:spPr bwMode="gray">
          <a:xfrm>
            <a:off x="6156176" y="1988840"/>
            <a:ext cx="2438400" cy="582612"/>
          </a:xfrm>
          <a:prstGeom prst="roundRect">
            <a:avLst>
              <a:gd name="adj" fmla="val 50000"/>
            </a:avLst>
          </a:prstGeom>
          <a:gradFill rotWithShape="1">
            <a:gsLst>
              <a:gs pos="0">
                <a:srgbClr val="3366CC"/>
              </a:gs>
              <a:gs pos="100000">
                <a:srgbClr val="182F5E"/>
              </a:gs>
            </a:gsLst>
            <a:lin ang="5400000" scaled="1"/>
          </a:gradFill>
          <a:ln w="9525">
            <a:noFill/>
            <a:round/>
            <a:headEnd/>
            <a:tailEnd/>
          </a:ln>
        </p:spPr>
        <p:txBody>
          <a:bodyPr wrap="none" anchor="ctr"/>
          <a:lstStyle/>
          <a:p>
            <a:endParaRPr lang="ru-RU"/>
          </a:p>
        </p:txBody>
      </p:sp>
      <p:sp>
        <p:nvSpPr>
          <p:cNvPr id="437264" name="Text Box 16"/>
          <p:cNvSpPr txBox="1">
            <a:spLocks noChangeArrowheads="1"/>
          </p:cNvSpPr>
          <p:nvPr/>
        </p:nvSpPr>
        <p:spPr bwMode="gray">
          <a:xfrm>
            <a:off x="6660232" y="2060848"/>
            <a:ext cx="1320041" cy="369332"/>
          </a:xfrm>
          <a:prstGeom prst="rect">
            <a:avLst/>
          </a:prstGeom>
          <a:noFill/>
          <a:ln w="9525" algn="ctr">
            <a:noFill/>
            <a:miter lim="800000"/>
            <a:headEnd/>
            <a:tailEnd/>
          </a:ln>
          <a:effectLst/>
        </p:spPr>
        <p:txBody>
          <a:bodyPr wrap="none">
            <a:spAutoFit/>
          </a:bodyPr>
          <a:lstStyle/>
          <a:p>
            <a:pPr algn="ctr">
              <a:defRPr/>
            </a:pPr>
            <a:r>
              <a:rPr lang="ru-RU" b="1" dirty="0" smtClean="0">
                <a:solidFill>
                  <a:schemeClr val="bg1"/>
                </a:solidFill>
                <a:latin typeface="Arial" charset="0"/>
              </a:rPr>
              <a:t>Результат</a:t>
            </a:r>
            <a:endParaRPr lang="en-US" b="1" dirty="0">
              <a:solidFill>
                <a:schemeClr val="bg1"/>
              </a:solidFill>
              <a:latin typeface="Arial" charset="0"/>
            </a:endParaRPr>
          </a:p>
        </p:txBody>
      </p:sp>
      <p:sp>
        <p:nvSpPr>
          <p:cNvPr id="20" name="Text Box 10"/>
          <p:cNvSpPr txBox="1">
            <a:spLocks noChangeArrowheads="1"/>
          </p:cNvSpPr>
          <p:nvPr/>
        </p:nvSpPr>
        <p:spPr bwMode="gray">
          <a:xfrm>
            <a:off x="3419872" y="3987259"/>
            <a:ext cx="2304256" cy="369332"/>
          </a:xfrm>
          <a:prstGeom prst="rect">
            <a:avLst/>
          </a:prstGeom>
          <a:noFill/>
          <a:ln w="9525" algn="ctr">
            <a:noFill/>
            <a:miter lim="800000"/>
            <a:headEnd/>
            <a:tailEnd/>
          </a:ln>
        </p:spPr>
        <p:txBody>
          <a:bodyPr wrap="square">
            <a:spAutoFit/>
          </a:bodyPr>
          <a:lstStyle/>
          <a:p>
            <a:r>
              <a:rPr lang="ru-RU" b="1" dirty="0" smtClean="0">
                <a:solidFill>
                  <a:schemeClr val="bg1"/>
                </a:solidFill>
              </a:rPr>
              <a:t>Мониторинг</a:t>
            </a:r>
            <a:endParaRPr lang="ru-RU" b="1" dirty="0">
              <a:solidFill>
                <a:schemeClr val="bg1"/>
              </a:solidFill>
            </a:endParaRPr>
          </a:p>
        </p:txBody>
      </p:sp>
      <p:sp>
        <p:nvSpPr>
          <p:cNvPr id="21" name="Text Box 10"/>
          <p:cNvSpPr txBox="1">
            <a:spLocks noChangeArrowheads="1"/>
          </p:cNvSpPr>
          <p:nvPr/>
        </p:nvSpPr>
        <p:spPr bwMode="gray">
          <a:xfrm>
            <a:off x="6096116" y="3337302"/>
            <a:ext cx="2448272" cy="1569660"/>
          </a:xfrm>
          <a:prstGeom prst="rect">
            <a:avLst/>
          </a:prstGeom>
          <a:noFill/>
          <a:ln w="9525" algn="ctr">
            <a:noFill/>
            <a:miter lim="800000"/>
            <a:headEnd/>
            <a:tailEnd/>
          </a:ln>
        </p:spPr>
        <p:txBody>
          <a:bodyPr wrap="square">
            <a:spAutoFit/>
          </a:bodyPr>
          <a:lstStyle/>
          <a:p>
            <a:r>
              <a:rPr lang="ru-RU" sz="1600" b="1" dirty="0">
                <a:solidFill>
                  <a:schemeClr val="bg1"/>
                </a:solidFill>
              </a:rPr>
              <a:t>Банк диагностических работы; комплексные итоговые работы; стартовых диагностик</a:t>
            </a:r>
          </a:p>
          <a:p>
            <a:pPr algn="ctr"/>
            <a:endParaRPr lang="ru-RU" sz="1600" b="1" dirty="0">
              <a:solidFill>
                <a:schemeClr val="bg1"/>
              </a:solidFill>
            </a:endParaRPr>
          </a:p>
        </p:txBody>
      </p:sp>
      <p:sp>
        <p:nvSpPr>
          <p:cNvPr id="17" name="Прямоугольник 16"/>
          <p:cNvSpPr/>
          <p:nvPr/>
        </p:nvSpPr>
        <p:spPr>
          <a:xfrm>
            <a:off x="0" y="6066408"/>
            <a:ext cx="9144000" cy="79159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1655230"/>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00063" y="0"/>
            <a:ext cx="8229600" cy="1143000"/>
          </a:xfrm>
          <a:noFill/>
        </p:spPr>
        <p:txBody>
          <a:bodyPr/>
          <a:lstStyle/>
          <a:p>
            <a:r>
              <a:rPr lang="ru-RU"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Этап </a:t>
            </a:r>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2</a:t>
            </a:r>
            <a:r>
              <a:rPr lang="ru-RU"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Формирующий</a:t>
            </a:r>
            <a:endPar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1267" name="AutoShape 3"/>
          <p:cNvSpPr>
            <a:spLocks noChangeArrowheads="1"/>
          </p:cNvSpPr>
          <p:nvPr/>
        </p:nvSpPr>
        <p:spPr bwMode="gray">
          <a:xfrm>
            <a:off x="683568" y="3501008"/>
            <a:ext cx="2295525" cy="2565400"/>
          </a:xfrm>
          <a:prstGeom prst="roundRect">
            <a:avLst>
              <a:gd name="adj" fmla="val 4690"/>
            </a:avLst>
          </a:prstGeom>
          <a:gradFill rotWithShape="1">
            <a:gsLst>
              <a:gs pos="0">
                <a:srgbClr val="3BB6CF"/>
              </a:gs>
              <a:gs pos="100000">
                <a:srgbClr val="41B8D1"/>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3BB6CF"/>
            </a:extrusionClr>
          </a:sp3d>
        </p:spPr>
        <p:txBody>
          <a:bodyPr wrap="none" anchor="ctr">
            <a:flatTx/>
          </a:bodyPr>
          <a:lstStyle/>
          <a:p>
            <a:endParaRPr lang="ru-RU"/>
          </a:p>
        </p:txBody>
      </p:sp>
      <p:sp>
        <p:nvSpPr>
          <p:cNvPr id="11268" name="AutoShape 4"/>
          <p:cNvSpPr>
            <a:spLocks noChangeArrowheads="1"/>
          </p:cNvSpPr>
          <p:nvPr/>
        </p:nvSpPr>
        <p:spPr bwMode="gray">
          <a:xfrm>
            <a:off x="755576" y="2564904"/>
            <a:ext cx="2438400" cy="582612"/>
          </a:xfrm>
          <a:prstGeom prst="roundRect">
            <a:avLst>
              <a:gd name="adj" fmla="val 50000"/>
            </a:avLst>
          </a:prstGeom>
          <a:gradFill rotWithShape="1">
            <a:gsLst>
              <a:gs pos="0">
                <a:srgbClr val="3BB6CF"/>
              </a:gs>
              <a:gs pos="100000">
                <a:srgbClr val="1B5460"/>
              </a:gs>
            </a:gsLst>
            <a:lin ang="5400000" scaled="1"/>
          </a:gradFill>
          <a:ln w="9525">
            <a:noFill/>
            <a:round/>
            <a:headEnd/>
            <a:tailEnd/>
          </a:ln>
        </p:spPr>
        <p:txBody>
          <a:bodyPr wrap="none" anchor="ctr"/>
          <a:lstStyle/>
          <a:p>
            <a:endParaRPr lang="ru-RU"/>
          </a:p>
        </p:txBody>
      </p:sp>
      <p:sp>
        <p:nvSpPr>
          <p:cNvPr id="11269" name="AutoShape 5"/>
          <p:cNvSpPr>
            <a:spLocks noChangeArrowheads="1"/>
          </p:cNvSpPr>
          <p:nvPr/>
        </p:nvSpPr>
        <p:spPr bwMode="gray">
          <a:xfrm>
            <a:off x="3347864" y="3284984"/>
            <a:ext cx="2295525" cy="2493962"/>
          </a:xfrm>
          <a:prstGeom prst="roundRect">
            <a:avLst>
              <a:gd name="adj" fmla="val 4690"/>
            </a:avLst>
          </a:prstGeom>
          <a:gradFill rotWithShape="1">
            <a:gsLst>
              <a:gs pos="0">
                <a:srgbClr val="5DA4EB"/>
              </a:gs>
              <a:gs pos="100000">
                <a:srgbClr val="4F8BC7"/>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5DA4EB"/>
            </a:extrusionClr>
          </a:sp3d>
        </p:spPr>
        <p:txBody>
          <a:bodyPr wrap="none" anchor="ctr">
            <a:flatTx/>
          </a:bodyPr>
          <a:lstStyle/>
          <a:p>
            <a:endParaRPr lang="ru-RU"/>
          </a:p>
        </p:txBody>
      </p:sp>
      <p:sp>
        <p:nvSpPr>
          <p:cNvPr id="11270" name="AutoShape 6"/>
          <p:cNvSpPr>
            <a:spLocks noChangeArrowheads="1"/>
          </p:cNvSpPr>
          <p:nvPr/>
        </p:nvSpPr>
        <p:spPr bwMode="gray">
          <a:xfrm>
            <a:off x="6084168" y="2924944"/>
            <a:ext cx="2295525" cy="2493962"/>
          </a:xfrm>
          <a:prstGeom prst="roundRect">
            <a:avLst>
              <a:gd name="adj" fmla="val 4690"/>
            </a:avLst>
          </a:prstGeom>
          <a:gradFill rotWithShape="1">
            <a:gsLst>
              <a:gs pos="0">
                <a:srgbClr val="3366CC"/>
              </a:gs>
              <a:gs pos="100000">
                <a:srgbClr val="2C58B0"/>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3366CC"/>
            </a:extrusionClr>
          </a:sp3d>
        </p:spPr>
        <p:txBody>
          <a:bodyPr wrap="none" anchor="ctr">
            <a:flatTx/>
          </a:bodyPr>
          <a:lstStyle/>
          <a:p>
            <a:endParaRPr lang="ru-RU"/>
          </a:p>
        </p:txBody>
      </p:sp>
      <p:sp>
        <p:nvSpPr>
          <p:cNvPr id="11271" name="Freeform 7"/>
          <p:cNvSpPr>
            <a:spLocks/>
          </p:cNvSpPr>
          <p:nvPr/>
        </p:nvSpPr>
        <p:spPr bwMode="gray">
          <a:xfrm rot="1332565">
            <a:off x="2360045" y="1431052"/>
            <a:ext cx="1466850" cy="1157287"/>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4DBDD3">
                  <a:alpha val="32001"/>
                </a:srgbClr>
              </a:gs>
              <a:gs pos="100000">
                <a:srgbClr val="3BB6CF"/>
              </a:gs>
            </a:gsLst>
            <a:lin ang="0" scaled="1"/>
          </a:gradFill>
          <a:ln w="12700">
            <a:noFill/>
            <a:round/>
            <a:headEnd/>
            <a:tailEnd/>
          </a:ln>
        </p:spPr>
        <p:txBody>
          <a:bodyPr/>
          <a:lstStyle/>
          <a:p>
            <a:endParaRPr lang="ru-RU"/>
          </a:p>
        </p:txBody>
      </p:sp>
      <p:sp>
        <p:nvSpPr>
          <p:cNvPr id="11272" name="Freeform 8"/>
          <p:cNvSpPr>
            <a:spLocks/>
          </p:cNvSpPr>
          <p:nvPr/>
        </p:nvSpPr>
        <p:spPr bwMode="gray">
          <a:xfrm rot="1754271">
            <a:off x="5336868" y="1049317"/>
            <a:ext cx="1466850" cy="1155700"/>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6CACED">
                  <a:alpha val="32001"/>
                </a:srgbClr>
              </a:gs>
              <a:gs pos="100000">
                <a:srgbClr val="5DA4EB"/>
              </a:gs>
            </a:gsLst>
            <a:lin ang="0" scaled="1"/>
          </a:gradFill>
          <a:ln w="12700">
            <a:noFill/>
            <a:round/>
            <a:headEnd/>
            <a:tailEnd/>
          </a:ln>
        </p:spPr>
        <p:txBody>
          <a:bodyPr/>
          <a:lstStyle/>
          <a:p>
            <a:endParaRPr lang="ru-RU"/>
          </a:p>
        </p:txBody>
      </p:sp>
      <p:sp>
        <p:nvSpPr>
          <p:cNvPr id="437257" name="Text Box 9"/>
          <p:cNvSpPr txBox="1">
            <a:spLocks noChangeArrowheads="1"/>
          </p:cNvSpPr>
          <p:nvPr/>
        </p:nvSpPr>
        <p:spPr bwMode="gray">
          <a:xfrm>
            <a:off x="827584" y="2636912"/>
            <a:ext cx="2143125" cy="369332"/>
          </a:xfrm>
          <a:prstGeom prst="rect">
            <a:avLst/>
          </a:prstGeom>
          <a:noFill/>
          <a:ln w="9525" algn="ctr">
            <a:noFill/>
            <a:miter lim="800000"/>
            <a:headEnd/>
            <a:tailEnd/>
          </a:ln>
          <a:effectLst/>
        </p:spPr>
        <p:txBody>
          <a:bodyPr>
            <a:spAutoFit/>
          </a:bodyPr>
          <a:lstStyle/>
          <a:p>
            <a:pPr algn="ctr">
              <a:defRPr/>
            </a:pPr>
            <a:r>
              <a:rPr lang="ru-RU" b="1" dirty="0" smtClean="0">
                <a:solidFill>
                  <a:schemeClr val="bg1"/>
                </a:solidFill>
                <a:latin typeface="Arial" charset="0"/>
              </a:rPr>
              <a:t>Задачи</a:t>
            </a:r>
            <a:endParaRPr lang="en-US" b="1" dirty="0">
              <a:solidFill>
                <a:schemeClr val="bg1"/>
              </a:solidFill>
              <a:latin typeface="Arial" charset="0"/>
            </a:endParaRPr>
          </a:p>
        </p:txBody>
      </p:sp>
      <p:sp>
        <p:nvSpPr>
          <p:cNvPr id="11274" name="Text Box 10"/>
          <p:cNvSpPr txBox="1">
            <a:spLocks noChangeArrowheads="1"/>
          </p:cNvSpPr>
          <p:nvPr/>
        </p:nvSpPr>
        <p:spPr bwMode="gray">
          <a:xfrm>
            <a:off x="787805" y="4122989"/>
            <a:ext cx="2133600" cy="923330"/>
          </a:xfrm>
          <a:prstGeom prst="rect">
            <a:avLst/>
          </a:prstGeom>
          <a:noFill/>
          <a:ln w="9525" algn="ctr">
            <a:noFill/>
            <a:miter lim="800000"/>
            <a:headEnd/>
            <a:tailEnd/>
          </a:ln>
        </p:spPr>
        <p:txBody>
          <a:bodyPr>
            <a:spAutoFit/>
          </a:bodyPr>
          <a:lstStyle/>
          <a:p>
            <a:r>
              <a:rPr lang="ru-RU" b="1" dirty="0">
                <a:solidFill>
                  <a:schemeClr val="bg1"/>
                </a:solidFill>
              </a:rPr>
              <a:t>Провести анализ реализации проекта</a:t>
            </a:r>
          </a:p>
        </p:txBody>
      </p:sp>
      <p:sp>
        <p:nvSpPr>
          <p:cNvPr id="11277" name="AutoShape 13"/>
          <p:cNvSpPr>
            <a:spLocks noChangeArrowheads="1"/>
          </p:cNvSpPr>
          <p:nvPr/>
        </p:nvSpPr>
        <p:spPr bwMode="gray">
          <a:xfrm>
            <a:off x="3419872" y="2348880"/>
            <a:ext cx="2438400" cy="600075"/>
          </a:xfrm>
          <a:prstGeom prst="roundRect">
            <a:avLst>
              <a:gd name="adj" fmla="val 50000"/>
            </a:avLst>
          </a:prstGeom>
          <a:gradFill rotWithShape="1">
            <a:gsLst>
              <a:gs pos="0">
                <a:srgbClr val="5DA4EB"/>
              </a:gs>
              <a:gs pos="100000">
                <a:srgbClr val="2B4C6D"/>
              </a:gs>
            </a:gsLst>
            <a:lin ang="5400000" scaled="1"/>
          </a:gradFill>
          <a:ln w="9525">
            <a:noFill/>
            <a:round/>
            <a:headEnd/>
            <a:tailEnd/>
          </a:ln>
        </p:spPr>
        <p:txBody>
          <a:bodyPr wrap="none" anchor="ctr"/>
          <a:lstStyle/>
          <a:p>
            <a:endParaRPr lang="ru-RU"/>
          </a:p>
        </p:txBody>
      </p:sp>
      <p:sp>
        <p:nvSpPr>
          <p:cNvPr id="437262" name="Text Box 14"/>
          <p:cNvSpPr txBox="1">
            <a:spLocks noChangeArrowheads="1"/>
          </p:cNvSpPr>
          <p:nvPr/>
        </p:nvSpPr>
        <p:spPr bwMode="gray">
          <a:xfrm>
            <a:off x="3851920" y="2420888"/>
            <a:ext cx="1736374" cy="369332"/>
          </a:xfrm>
          <a:prstGeom prst="rect">
            <a:avLst/>
          </a:prstGeom>
          <a:noFill/>
          <a:ln w="9525" algn="ctr">
            <a:noFill/>
            <a:miter lim="800000"/>
            <a:headEnd/>
            <a:tailEnd/>
          </a:ln>
          <a:effectLst/>
        </p:spPr>
        <p:txBody>
          <a:bodyPr wrap="none">
            <a:spAutoFit/>
          </a:bodyPr>
          <a:lstStyle/>
          <a:p>
            <a:pPr algn="ctr">
              <a:defRPr/>
            </a:pPr>
            <a:r>
              <a:rPr lang="ru-RU" b="1" dirty="0" smtClean="0">
                <a:solidFill>
                  <a:schemeClr val="bg1"/>
                </a:solidFill>
                <a:latin typeface="Arial" charset="0"/>
              </a:rPr>
              <a:t>Мероприятия</a:t>
            </a:r>
            <a:endParaRPr lang="en-US" b="1" dirty="0">
              <a:solidFill>
                <a:schemeClr val="bg1"/>
              </a:solidFill>
              <a:latin typeface="Arial" charset="0"/>
            </a:endParaRPr>
          </a:p>
        </p:txBody>
      </p:sp>
      <p:sp>
        <p:nvSpPr>
          <p:cNvPr id="11279" name="AutoShape 15"/>
          <p:cNvSpPr>
            <a:spLocks noChangeArrowheads="1"/>
          </p:cNvSpPr>
          <p:nvPr/>
        </p:nvSpPr>
        <p:spPr bwMode="gray">
          <a:xfrm>
            <a:off x="6156176" y="1988840"/>
            <a:ext cx="2438400" cy="582612"/>
          </a:xfrm>
          <a:prstGeom prst="roundRect">
            <a:avLst>
              <a:gd name="adj" fmla="val 50000"/>
            </a:avLst>
          </a:prstGeom>
          <a:gradFill rotWithShape="1">
            <a:gsLst>
              <a:gs pos="0">
                <a:srgbClr val="3366CC"/>
              </a:gs>
              <a:gs pos="100000">
                <a:srgbClr val="182F5E"/>
              </a:gs>
            </a:gsLst>
            <a:lin ang="5400000" scaled="1"/>
          </a:gradFill>
          <a:ln w="9525">
            <a:noFill/>
            <a:round/>
            <a:headEnd/>
            <a:tailEnd/>
          </a:ln>
        </p:spPr>
        <p:txBody>
          <a:bodyPr wrap="none" anchor="ctr"/>
          <a:lstStyle/>
          <a:p>
            <a:endParaRPr lang="ru-RU"/>
          </a:p>
        </p:txBody>
      </p:sp>
      <p:sp>
        <p:nvSpPr>
          <p:cNvPr id="437264" name="Text Box 16"/>
          <p:cNvSpPr txBox="1">
            <a:spLocks noChangeArrowheads="1"/>
          </p:cNvSpPr>
          <p:nvPr/>
        </p:nvSpPr>
        <p:spPr bwMode="gray">
          <a:xfrm>
            <a:off x="6660232" y="2060848"/>
            <a:ext cx="1320041" cy="369332"/>
          </a:xfrm>
          <a:prstGeom prst="rect">
            <a:avLst/>
          </a:prstGeom>
          <a:noFill/>
          <a:ln w="9525" algn="ctr">
            <a:noFill/>
            <a:miter lim="800000"/>
            <a:headEnd/>
            <a:tailEnd/>
          </a:ln>
          <a:effectLst/>
        </p:spPr>
        <p:txBody>
          <a:bodyPr wrap="none">
            <a:spAutoFit/>
          </a:bodyPr>
          <a:lstStyle/>
          <a:p>
            <a:pPr algn="ctr">
              <a:defRPr/>
            </a:pPr>
            <a:r>
              <a:rPr lang="ru-RU" b="1" dirty="0" smtClean="0">
                <a:solidFill>
                  <a:schemeClr val="bg1"/>
                </a:solidFill>
                <a:latin typeface="Arial" charset="0"/>
              </a:rPr>
              <a:t>Результат</a:t>
            </a:r>
            <a:endParaRPr lang="en-US" b="1" dirty="0">
              <a:solidFill>
                <a:schemeClr val="bg1"/>
              </a:solidFill>
              <a:latin typeface="Arial" charset="0"/>
            </a:endParaRPr>
          </a:p>
        </p:txBody>
      </p:sp>
      <p:sp>
        <p:nvSpPr>
          <p:cNvPr id="20" name="Text Box 10"/>
          <p:cNvSpPr txBox="1">
            <a:spLocks noChangeArrowheads="1"/>
          </p:cNvSpPr>
          <p:nvPr/>
        </p:nvSpPr>
        <p:spPr bwMode="gray">
          <a:xfrm>
            <a:off x="3350768" y="3568990"/>
            <a:ext cx="2304256" cy="2031325"/>
          </a:xfrm>
          <a:prstGeom prst="rect">
            <a:avLst/>
          </a:prstGeom>
          <a:noFill/>
          <a:ln w="9525" algn="ctr">
            <a:noFill/>
            <a:miter lim="800000"/>
            <a:headEnd/>
            <a:tailEnd/>
          </a:ln>
        </p:spPr>
        <p:txBody>
          <a:bodyPr wrap="square">
            <a:spAutoFit/>
          </a:bodyPr>
          <a:lstStyle/>
          <a:p>
            <a:r>
              <a:rPr lang="ru-RU" b="1" dirty="0">
                <a:solidFill>
                  <a:schemeClr val="bg1"/>
                </a:solidFill>
              </a:rPr>
              <a:t>Педагогические советы по итогам реализации </a:t>
            </a:r>
            <a:r>
              <a:rPr lang="en-US" b="1" dirty="0">
                <a:solidFill>
                  <a:schemeClr val="bg1"/>
                </a:solidFill>
              </a:rPr>
              <a:t>II</a:t>
            </a:r>
            <a:r>
              <a:rPr lang="ru-RU" b="1" dirty="0">
                <a:solidFill>
                  <a:schemeClr val="bg1"/>
                </a:solidFill>
              </a:rPr>
              <a:t> этапа проекта, корректировка плана реализации проекта</a:t>
            </a:r>
          </a:p>
        </p:txBody>
      </p:sp>
      <p:sp>
        <p:nvSpPr>
          <p:cNvPr id="21" name="Text Box 10"/>
          <p:cNvSpPr txBox="1">
            <a:spLocks noChangeArrowheads="1"/>
          </p:cNvSpPr>
          <p:nvPr/>
        </p:nvSpPr>
        <p:spPr bwMode="gray">
          <a:xfrm>
            <a:off x="6105742" y="3683811"/>
            <a:ext cx="2448272" cy="584775"/>
          </a:xfrm>
          <a:prstGeom prst="rect">
            <a:avLst/>
          </a:prstGeom>
          <a:noFill/>
          <a:ln w="9525" algn="ctr">
            <a:noFill/>
            <a:miter lim="800000"/>
            <a:headEnd/>
            <a:tailEnd/>
          </a:ln>
        </p:spPr>
        <p:txBody>
          <a:bodyPr wrap="square">
            <a:spAutoFit/>
          </a:bodyPr>
          <a:lstStyle/>
          <a:p>
            <a:r>
              <a:rPr lang="ru-RU" sz="1600" b="1" dirty="0">
                <a:solidFill>
                  <a:schemeClr val="bg1"/>
                </a:solidFill>
              </a:rPr>
              <a:t>Уточненный план работы по проекту</a:t>
            </a:r>
          </a:p>
        </p:txBody>
      </p:sp>
      <p:sp>
        <p:nvSpPr>
          <p:cNvPr id="17" name="Прямоугольник 16"/>
          <p:cNvSpPr/>
          <p:nvPr/>
        </p:nvSpPr>
        <p:spPr>
          <a:xfrm>
            <a:off x="0" y="6066408"/>
            <a:ext cx="9144000" cy="79159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8727514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2"/>
          <p:cNvSpPr/>
          <p:nvPr/>
        </p:nvSpPr>
        <p:spPr>
          <a:xfrm>
            <a:off x="243850" y="2120718"/>
            <a:ext cx="1584176" cy="3170099"/>
          </a:xfrm>
          <a:prstGeom prst="rect">
            <a:avLst/>
          </a:prstGeom>
          <a:noFill/>
        </p:spPr>
        <p:txBody>
          <a:bodyPr wrap="square">
            <a:spAutoFit/>
          </a:bodyPr>
          <a:lstStyle/>
          <a:p>
            <a:pPr algn="ctr">
              <a:defRPr/>
            </a:pPr>
            <a:r>
              <a:rPr lang="ru-RU" sz="20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charset="0"/>
              </a:rPr>
              <a:t>?</a:t>
            </a:r>
          </a:p>
        </p:txBody>
      </p:sp>
      <p:sp>
        <p:nvSpPr>
          <p:cNvPr id="15" name="TextBox 14"/>
          <p:cNvSpPr txBox="1"/>
          <p:nvPr/>
        </p:nvSpPr>
        <p:spPr>
          <a:xfrm>
            <a:off x="2483768" y="1440595"/>
            <a:ext cx="6480721" cy="1384995"/>
          </a:xfrm>
          <a:prstGeom prst="rect">
            <a:avLst/>
          </a:prstGeom>
          <a:solidFill>
            <a:schemeClr val="accent6">
              <a:lumMod val="75000"/>
            </a:schemeClr>
          </a:solidFill>
        </p:spPr>
        <p:style>
          <a:lnRef idx="0">
            <a:schemeClr val="accent5"/>
          </a:lnRef>
          <a:fillRef idx="3">
            <a:schemeClr val="accent5"/>
          </a:fillRef>
          <a:effectRef idx="3">
            <a:schemeClr val="accent5"/>
          </a:effectRef>
          <a:fontRef idx="minor">
            <a:schemeClr val="lt1"/>
          </a:fontRef>
        </p:style>
        <p:txBody>
          <a:bodyPr wrap="square">
            <a:spAutoFit/>
          </a:bodyPr>
          <a:lstStyle/>
          <a:p>
            <a:pPr algn="ctr">
              <a:defRPr/>
            </a:pPr>
            <a:r>
              <a:rPr lang="ru-RU" sz="2800" b="1" dirty="0" smtClean="0">
                <a:solidFill>
                  <a:schemeClr val="bg1"/>
                </a:solidFill>
              </a:rPr>
              <a:t>Образовательная </a:t>
            </a:r>
            <a:endParaRPr lang="ru-RU" sz="2800" b="1" dirty="0">
              <a:solidFill>
                <a:schemeClr val="bg1"/>
              </a:solidFill>
            </a:endParaRPr>
          </a:p>
          <a:p>
            <a:pPr algn="ctr">
              <a:defRPr/>
            </a:pPr>
            <a:r>
              <a:rPr lang="ru-RU" sz="2800" b="1" dirty="0">
                <a:solidFill>
                  <a:schemeClr val="bg1"/>
                </a:solidFill>
              </a:rPr>
              <a:t>программа</a:t>
            </a:r>
          </a:p>
          <a:p>
            <a:pPr algn="ctr">
              <a:defRPr/>
            </a:pPr>
            <a:r>
              <a:rPr lang="ru-RU" sz="2800" b="1" dirty="0">
                <a:solidFill>
                  <a:schemeClr val="bg1"/>
                </a:solidFill>
              </a:rPr>
              <a:t> основного общего образования</a:t>
            </a:r>
          </a:p>
        </p:txBody>
      </p:sp>
      <p:pic>
        <p:nvPicPr>
          <p:cNvPr id="2052" name="Picture 4" descr="http://mos222.ru/wp-content/uploads/2010/10/DSC0093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3755166"/>
            <a:ext cx="3093504" cy="23201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Стрелка вниз 1"/>
          <p:cNvSpPr/>
          <p:nvPr/>
        </p:nvSpPr>
        <p:spPr>
          <a:xfrm flipH="1">
            <a:off x="5441622" y="2901827"/>
            <a:ext cx="360040" cy="803939"/>
          </a:xfrm>
          <a:prstGeom prst="downArrow">
            <a:avLst/>
          </a:prstGeom>
          <a:solidFill>
            <a:schemeClr val="accent6">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3" name="TextBox 2"/>
          <p:cNvSpPr txBox="1"/>
          <p:nvPr/>
        </p:nvSpPr>
        <p:spPr>
          <a:xfrm>
            <a:off x="5940152" y="3081520"/>
            <a:ext cx="2083647" cy="369332"/>
          </a:xfrm>
          <a:prstGeom prst="rect">
            <a:avLst/>
          </a:prstGeom>
          <a:noFill/>
        </p:spPr>
        <p:txBody>
          <a:bodyPr wrap="none" rtlCol="0">
            <a:spAutoFit/>
          </a:bodyPr>
          <a:lstStyle/>
          <a:p>
            <a:r>
              <a:rPr lang="ru-RU" b="1" dirty="0" smtClean="0"/>
              <a:t>Компетенция ОУ</a:t>
            </a:r>
            <a:endParaRPr lang="ru-RU" b="1" dirty="0"/>
          </a:p>
        </p:txBody>
      </p:sp>
      <p:sp>
        <p:nvSpPr>
          <p:cNvPr id="4" name="Заголовок 3"/>
          <p:cNvSpPr>
            <a:spLocks noGrp="1"/>
          </p:cNvSpPr>
          <p:nvPr>
            <p:ph type="title"/>
          </p:nvPr>
        </p:nvSpPr>
        <p:spPr>
          <a:xfrm>
            <a:off x="395536" y="0"/>
            <a:ext cx="8229600" cy="1143000"/>
          </a:xfrm>
        </p:spPr>
        <p:txBody>
          <a:bodyPr/>
          <a:lstStyle/>
          <a:p>
            <a:r>
              <a:rPr lang="ru-RU" b="1" dirty="0" smtClean="0">
                <a:solidFill>
                  <a:schemeClr val="bg1"/>
                </a:solidFill>
              </a:rPr>
              <a:t>Актуальность проекта</a:t>
            </a:r>
            <a:endParaRPr lang="ru-RU" b="1" dirty="0">
              <a:solidFill>
                <a:schemeClr val="bg1"/>
              </a:solidFill>
            </a:endParaRPr>
          </a:p>
        </p:txBody>
      </p:sp>
      <p:sp>
        <p:nvSpPr>
          <p:cNvPr id="8" name="Прямоугольник 7"/>
          <p:cNvSpPr/>
          <p:nvPr/>
        </p:nvSpPr>
        <p:spPr>
          <a:xfrm>
            <a:off x="0" y="6066408"/>
            <a:ext cx="9144000" cy="79159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9826187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00063" y="0"/>
            <a:ext cx="8229600" cy="1143000"/>
          </a:xfrm>
          <a:noFill/>
        </p:spPr>
        <p:txBody>
          <a:bodyPr/>
          <a:lstStyle/>
          <a:p>
            <a:r>
              <a:rPr lang="ru-RU"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Этап 3. Аналитический</a:t>
            </a:r>
            <a:endPar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1267" name="AutoShape 3"/>
          <p:cNvSpPr>
            <a:spLocks noChangeArrowheads="1"/>
          </p:cNvSpPr>
          <p:nvPr/>
        </p:nvSpPr>
        <p:spPr bwMode="gray">
          <a:xfrm>
            <a:off x="683568" y="3501008"/>
            <a:ext cx="2295525" cy="2565400"/>
          </a:xfrm>
          <a:prstGeom prst="roundRect">
            <a:avLst>
              <a:gd name="adj" fmla="val 4690"/>
            </a:avLst>
          </a:prstGeom>
          <a:gradFill rotWithShape="1">
            <a:gsLst>
              <a:gs pos="0">
                <a:srgbClr val="3BB6CF"/>
              </a:gs>
              <a:gs pos="100000">
                <a:srgbClr val="41B8D1"/>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3BB6CF"/>
            </a:extrusionClr>
          </a:sp3d>
        </p:spPr>
        <p:txBody>
          <a:bodyPr wrap="none" anchor="ctr">
            <a:flatTx/>
          </a:bodyPr>
          <a:lstStyle/>
          <a:p>
            <a:endParaRPr lang="ru-RU"/>
          </a:p>
        </p:txBody>
      </p:sp>
      <p:sp>
        <p:nvSpPr>
          <p:cNvPr id="11268" name="AutoShape 4"/>
          <p:cNvSpPr>
            <a:spLocks noChangeArrowheads="1"/>
          </p:cNvSpPr>
          <p:nvPr/>
        </p:nvSpPr>
        <p:spPr bwMode="gray">
          <a:xfrm>
            <a:off x="755576" y="2564904"/>
            <a:ext cx="2438400" cy="582612"/>
          </a:xfrm>
          <a:prstGeom prst="roundRect">
            <a:avLst>
              <a:gd name="adj" fmla="val 50000"/>
            </a:avLst>
          </a:prstGeom>
          <a:gradFill rotWithShape="1">
            <a:gsLst>
              <a:gs pos="0">
                <a:srgbClr val="3BB6CF"/>
              </a:gs>
              <a:gs pos="100000">
                <a:srgbClr val="1B5460"/>
              </a:gs>
            </a:gsLst>
            <a:lin ang="5400000" scaled="1"/>
          </a:gradFill>
          <a:ln w="9525">
            <a:noFill/>
            <a:round/>
            <a:headEnd/>
            <a:tailEnd/>
          </a:ln>
        </p:spPr>
        <p:txBody>
          <a:bodyPr wrap="none" anchor="ctr"/>
          <a:lstStyle/>
          <a:p>
            <a:endParaRPr lang="ru-RU"/>
          </a:p>
        </p:txBody>
      </p:sp>
      <p:sp>
        <p:nvSpPr>
          <p:cNvPr id="11269" name="AutoShape 5"/>
          <p:cNvSpPr>
            <a:spLocks noChangeArrowheads="1"/>
          </p:cNvSpPr>
          <p:nvPr/>
        </p:nvSpPr>
        <p:spPr bwMode="gray">
          <a:xfrm>
            <a:off x="3347864" y="3284984"/>
            <a:ext cx="2295525" cy="2493962"/>
          </a:xfrm>
          <a:prstGeom prst="roundRect">
            <a:avLst>
              <a:gd name="adj" fmla="val 4690"/>
            </a:avLst>
          </a:prstGeom>
          <a:gradFill rotWithShape="1">
            <a:gsLst>
              <a:gs pos="0">
                <a:srgbClr val="5DA4EB"/>
              </a:gs>
              <a:gs pos="100000">
                <a:srgbClr val="4F8BC7"/>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5DA4EB"/>
            </a:extrusionClr>
          </a:sp3d>
        </p:spPr>
        <p:txBody>
          <a:bodyPr wrap="none" anchor="ctr">
            <a:flatTx/>
          </a:bodyPr>
          <a:lstStyle/>
          <a:p>
            <a:endParaRPr lang="ru-RU"/>
          </a:p>
        </p:txBody>
      </p:sp>
      <p:sp>
        <p:nvSpPr>
          <p:cNvPr id="11270" name="AutoShape 6"/>
          <p:cNvSpPr>
            <a:spLocks noChangeArrowheads="1"/>
          </p:cNvSpPr>
          <p:nvPr/>
        </p:nvSpPr>
        <p:spPr bwMode="gray">
          <a:xfrm>
            <a:off x="6084168" y="2924944"/>
            <a:ext cx="2295525" cy="2493962"/>
          </a:xfrm>
          <a:prstGeom prst="roundRect">
            <a:avLst>
              <a:gd name="adj" fmla="val 4690"/>
            </a:avLst>
          </a:prstGeom>
          <a:gradFill rotWithShape="1">
            <a:gsLst>
              <a:gs pos="0">
                <a:srgbClr val="3366CC"/>
              </a:gs>
              <a:gs pos="100000">
                <a:srgbClr val="2C58B0"/>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3366CC"/>
            </a:extrusionClr>
          </a:sp3d>
        </p:spPr>
        <p:txBody>
          <a:bodyPr wrap="none" anchor="ctr">
            <a:flatTx/>
          </a:bodyPr>
          <a:lstStyle/>
          <a:p>
            <a:endParaRPr lang="ru-RU"/>
          </a:p>
        </p:txBody>
      </p:sp>
      <p:sp>
        <p:nvSpPr>
          <p:cNvPr id="11271" name="Freeform 7"/>
          <p:cNvSpPr>
            <a:spLocks/>
          </p:cNvSpPr>
          <p:nvPr/>
        </p:nvSpPr>
        <p:spPr bwMode="gray">
          <a:xfrm rot="1332565">
            <a:off x="2360045" y="1431052"/>
            <a:ext cx="1466850" cy="1157287"/>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4DBDD3">
                  <a:alpha val="32001"/>
                </a:srgbClr>
              </a:gs>
              <a:gs pos="100000">
                <a:srgbClr val="3BB6CF"/>
              </a:gs>
            </a:gsLst>
            <a:lin ang="0" scaled="1"/>
          </a:gradFill>
          <a:ln w="12700">
            <a:noFill/>
            <a:round/>
            <a:headEnd/>
            <a:tailEnd/>
          </a:ln>
        </p:spPr>
        <p:txBody>
          <a:bodyPr/>
          <a:lstStyle/>
          <a:p>
            <a:endParaRPr lang="ru-RU"/>
          </a:p>
        </p:txBody>
      </p:sp>
      <p:sp>
        <p:nvSpPr>
          <p:cNvPr id="11272" name="Freeform 8"/>
          <p:cNvSpPr>
            <a:spLocks/>
          </p:cNvSpPr>
          <p:nvPr/>
        </p:nvSpPr>
        <p:spPr bwMode="gray">
          <a:xfrm rot="1754271">
            <a:off x="5336868" y="1049317"/>
            <a:ext cx="1466850" cy="1155700"/>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6CACED">
                  <a:alpha val="32001"/>
                </a:srgbClr>
              </a:gs>
              <a:gs pos="100000">
                <a:srgbClr val="5DA4EB"/>
              </a:gs>
            </a:gsLst>
            <a:lin ang="0" scaled="1"/>
          </a:gradFill>
          <a:ln w="12700">
            <a:noFill/>
            <a:round/>
            <a:headEnd/>
            <a:tailEnd/>
          </a:ln>
        </p:spPr>
        <p:txBody>
          <a:bodyPr/>
          <a:lstStyle/>
          <a:p>
            <a:endParaRPr lang="ru-RU"/>
          </a:p>
        </p:txBody>
      </p:sp>
      <p:sp>
        <p:nvSpPr>
          <p:cNvPr id="437257" name="Text Box 9"/>
          <p:cNvSpPr txBox="1">
            <a:spLocks noChangeArrowheads="1"/>
          </p:cNvSpPr>
          <p:nvPr/>
        </p:nvSpPr>
        <p:spPr bwMode="gray">
          <a:xfrm>
            <a:off x="827584" y="2636912"/>
            <a:ext cx="2143125" cy="369332"/>
          </a:xfrm>
          <a:prstGeom prst="rect">
            <a:avLst/>
          </a:prstGeom>
          <a:noFill/>
          <a:ln w="9525" algn="ctr">
            <a:noFill/>
            <a:miter lim="800000"/>
            <a:headEnd/>
            <a:tailEnd/>
          </a:ln>
          <a:effectLst/>
        </p:spPr>
        <p:txBody>
          <a:bodyPr>
            <a:spAutoFit/>
          </a:bodyPr>
          <a:lstStyle/>
          <a:p>
            <a:pPr algn="ctr">
              <a:defRPr/>
            </a:pPr>
            <a:r>
              <a:rPr lang="ru-RU" b="1" dirty="0" smtClean="0">
                <a:solidFill>
                  <a:schemeClr val="bg1"/>
                </a:solidFill>
                <a:latin typeface="Arial" charset="0"/>
              </a:rPr>
              <a:t>Задачи</a:t>
            </a:r>
            <a:endParaRPr lang="en-US" b="1" dirty="0">
              <a:solidFill>
                <a:schemeClr val="bg1"/>
              </a:solidFill>
              <a:latin typeface="Arial" charset="0"/>
            </a:endParaRPr>
          </a:p>
        </p:txBody>
      </p:sp>
      <p:sp>
        <p:nvSpPr>
          <p:cNvPr id="11274" name="Text Box 10"/>
          <p:cNvSpPr txBox="1">
            <a:spLocks noChangeArrowheads="1"/>
          </p:cNvSpPr>
          <p:nvPr/>
        </p:nvSpPr>
        <p:spPr bwMode="gray">
          <a:xfrm>
            <a:off x="755576" y="3941578"/>
            <a:ext cx="2133600" cy="1477328"/>
          </a:xfrm>
          <a:prstGeom prst="rect">
            <a:avLst/>
          </a:prstGeom>
          <a:noFill/>
          <a:ln w="9525" algn="ctr">
            <a:noFill/>
            <a:miter lim="800000"/>
            <a:headEnd/>
            <a:tailEnd/>
          </a:ln>
        </p:spPr>
        <p:txBody>
          <a:bodyPr>
            <a:spAutoFit/>
          </a:bodyPr>
          <a:lstStyle/>
          <a:p>
            <a:r>
              <a:rPr lang="ru-RU" b="1" dirty="0">
                <a:solidFill>
                  <a:schemeClr val="bg1"/>
                </a:solidFill>
              </a:rPr>
              <a:t>Диссеминация опыта работы над реализацией междисциплинарных программ</a:t>
            </a:r>
          </a:p>
        </p:txBody>
      </p:sp>
      <p:sp>
        <p:nvSpPr>
          <p:cNvPr id="11277" name="AutoShape 13"/>
          <p:cNvSpPr>
            <a:spLocks noChangeArrowheads="1"/>
          </p:cNvSpPr>
          <p:nvPr/>
        </p:nvSpPr>
        <p:spPr bwMode="gray">
          <a:xfrm>
            <a:off x="3419872" y="2348880"/>
            <a:ext cx="2438400" cy="600075"/>
          </a:xfrm>
          <a:prstGeom prst="roundRect">
            <a:avLst>
              <a:gd name="adj" fmla="val 50000"/>
            </a:avLst>
          </a:prstGeom>
          <a:gradFill rotWithShape="1">
            <a:gsLst>
              <a:gs pos="0">
                <a:srgbClr val="5DA4EB"/>
              </a:gs>
              <a:gs pos="100000">
                <a:srgbClr val="2B4C6D"/>
              </a:gs>
            </a:gsLst>
            <a:lin ang="5400000" scaled="1"/>
          </a:gradFill>
          <a:ln w="9525">
            <a:noFill/>
            <a:round/>
            <a:headEnd/>
            <a:tailEnd/>
          </a:ln>
        </p:spPr>
        <p:txBody>
          <a:bodyPr wrap="none" anchor="ctr"/>
          <a:lstStyle/>
          <a:p>
            <a:endParaRPr lang="ru-RU"/>
          </a:p>
        </p:txBody>
      </p:sp>
      <p:sp>
        <p:nvSpPr>
          <p:cNvPr id="437262" name="Text Box 14"/>
          <p:cNvSpPr txBox="1">
            <a:spLocks noChangeArrowheads="1"/>
          </p:cNvSpPr>
          <p:nvPr/>
        </p:nvSpPr>
        <p:spPr bwMode="gray">
          <a:xfrm>
            <a:off x="3851920" y="2420888"/>
            <a:ext cx="1736374" cy="369332"/>
          </a:xfrm>
          <a:prstGeom prst="rect">
            <a:avLst/>
          </a:prstGeom>
          <a:noFill/>
          <a:ln w="9525" algn="ctr">
            <a:noFill/>
            <a:miter lim="800000"/>
            <a:headEnd/>
            <a:tailEnd/>
          </a:ln>
          <a:effectLst/>
        </p:spPr>
        <p:txBody>
          <a:bodyPr wrap="none">
            <a:spAutoFit/>
          </a:bodyPr>
          <a:lstStyle/>
          <a:p>
            <a:pPr algn="ctr">
              <a:defRPr/>
            </a:pPr>
            <a:r>
              <a:rPr lang="ru-RU" b="1" dirty="0" smtClean="0">
                <a:solidFill>
                  <a:schemeClr val="bg1"/>
                </a:solidFill>
                <a:latin typeface="Arial" charset="0"/>
              </a:rPr>
              <a:t>Мероприятия</a:t>
            </a:r>
            <a:endParaRPr lang="en-US" b="1" dirty="0">
              <a:solidFill>
                <a:schemeClr val="bg1"/>
              </a:solidFill>
              <a:latin typeface="Arial" charset="0"/>
            </a:endParaRPr>
          </a:p>
        </p:txBody>
      </p:sp>
      <p:sp>
        <p:nvSpPr>
          <p:cNvPr id="11279" name="AutoShape 15"/>
          <p:cNvSpPr>
            <a:spLocks noChangeArrowheads="1"/>
          </p:cNvSpPr>
          <p:nvPr/>
        </p:nvSpPr>
        <p:spPr bwMode="gray">
          <a:xfrm>
            <a:off x="6156176" y="1988840"/>
            <a:ext cx="2438400" cy="582612"/>
          </a:xfrm>
          <a:prstGeom prst="roundRect">
            <a:avLst>
              <a:gd name="adj" fmla="val 50000"/>
            </a:avLst>
          </a:prstGeom>
          <a:gradFill rotWithShape="1">
            <a:gsLst>
              <a:gs pos="0">
                <a:srgbClr val="3366CC"/>
              </a:gs>
              <a:gs pos="100000">
                <a:srgbClr val="182F5E"/>
              </a:gs>
            </a:gsLst>
            <a:lin ang="5400000" scaled="1"/>
          </a:gradFill>
          <a:ln w="9525">
            <a:noFill/>
            <a:round/>
            <a:headEnd/>
            <a:tailEnd/>
          </a:ln>
        </p:spPr>
        <p:txBody>
          <a:bodyPr wrap="none" anchor="ctr"/>
          <a:lstStyle/>
          <a:p>
            <a:endParaRPr lang="ru-RU"/>
          </a:p>
        </p:txBody>
      </p:sp>
      <p:sp>
        <p:nvSpPr>
          <p:cNvPr id="437264" name="Text Box 16"/>
          <p:cNvSpPr txBox="1">
            <a:spLocks noChangeArrowheads="1"/>
          </p:cNvSpPr>
          <p:nvPr/>
        </p:nvSpPr>
        <p:spPr bwMode="gray">
          <a:xfrm>
            <a:off x="6660232" y="2060848"/>
            <a:ext cx="1320041" cy="369332"/>
          </a:xfrm>
          <a:prstGeom prst="rect">
            <a:avLst/>
          </a:prstGeom>
          <a:noFill/>
          <a:ln w="9525" algn="ctr">
            <a:noFill/>
            <a:miter lim="800000"/>
            <a:headEnd/>
            <a:tailEnd/>
          </a:ln>
          <a:effectLst/>
        </p:spPr>
        <p:txBody>
          <a:bodyPr wrap="none">
            <a:spAutoFit/>
          </a:bodyPr>
          <a:lstStyle/>
          <a:p>
            <a:pPr algn="ctr">
              <a:defRPr/>
            </a:pPr>
            <a:r>
              <a:rPr lang="ru-RU" b="1" dirty="0" smtClean="0">
                <a:solidFill>
                  <a:schemeClr val="bg1"/>
                </a:solidFill>
                <a:latin typeface="Arial" charset="0"/>
              </a:rPr>
              <a:t>Результат</a:t>
            </a:r>
            <a:endParaRPr lang="en-US" b="1" dirty="0">
              <a:solidFill>
                <a:schemeClr val="bg1"/>
              </a:solidFill>
              <a:latin typeface="Arial" charset="0"/>
            </a:endParaRPr>
          </a:p>
        </p:txBody>
      </p:sp>
      <p:sp>
        <p:nvSpPr>
          <p:cNvPr id="20" name="Text Box 10"/>
          <p:cNvSpPr txBox="1">
            <a:spLocks noChangeArrowheads="1"/>
          </p:cNvSpPr>
          <p:nvPr/>
        </p:nvSpPr>
        <p:spPr bwMode="gray">
          <a:xfrm>
            <a:off x="3396716" y="3239303"/>
            <a:ext cx="2304256" cy="2308324"/>
          </a:xfrm>
          <a:prstGeom prst="rect">
            <a:avLst/>
          </a:prstGeom>
          <a:noFill/>
          <a:ln w="9525" algn="ctr">
            <a:noFill/>
            <a:miter lim="800000"/>
            <a:headEnd/>
            <a:tailEnd/>
          </a:ln>
        </p:spPr>
        <p:txBody>
          <a:bodyPr wrap="square">
            <a:spAutoFit/>
          </a:bodyPr>
          <a:lstStyle/>
          <a:p>
            <a:r>
              <a:rPr lang="ru-RU" sz="1600" b="1" dirty="0">
                <a:solidFill>
                  <a:schemeClr val="bg1"/>
                </a:solidFill>
              </a:rPr>
              <a:t>Предоставление опыта работы на муниципальных и региональных учебно-методических семинарах, конференциях, мастер-классах</a:t>
            </a:r>
          </a:p>
        </p:txBody>
      </p:sp>
      <p:sp>
        <p:nvSpPr>
          <p:cNvPr id="21" name="Text Box 10"/>
          <p:cNvSpPr txBox="1">
            <a:spLocks noChangeArrowheads="1"/>
          </p:cNvSpPr>
          <p:nvPr/>
        </p:nvSpPr>
        <p:spPr bwMode="gray">
          <a:xfrm>
            <a:off x="6156176" y="3173727"/>
            <a:ext cx="2448272" cy="1569660"/>
          </a:xfrm>
          <a:prstGeom prst="rect">
            <a:avLst/>
          </a:prstGeom>
          <a:noFill/>
          <a:ln w="9525" algn="ctr">
            <a:noFill/>
            <a:miter lim="800000"/>
            <a:headEnd/>
            <a:tailEnd/>
          </a:ln>
        </p:spPr>
        <p:txBody>
          <a:bodyPr wrap="square">
            <a:spAutoFit/>
          </a:bodyPr>
          <a:lstStyle/>
          <a:p>
            <a:r>
              <a:rPr lang="ru-RU" sz="1600" b="1" dirty="0">
                <a:solidFill>
                  <a:schemeClr val="bg1"/>
                </a:solidFill>
              </a:rPr>
              <a:t>Открытые учебные занятия, мастер-классы, </a:t>
            </a:r>
            <a:r>
              <a:rPr lang="ru-RU" sz="1600" b="1" dirty="0" smtClean="0">
                <a:solidFill>
                  <a:schemeClr val="bg1"/>
                </a:solidFill>
              </a:rPr>
              <a:t>семинары</a:t>
            </a:r>
          </a:p>
          <a:p>
            <a:endParaRPr lang="ru-RU" sz="1600" b="1" dirty="0">
              <a:solidFill>
                <a:schemeClr val="bg1"/>
              </a:solidFill>
            </a:endParaRPr>
          </a:p>
          <a:p>
            <a:r>
              <a:rPr lang="ru-RU" sz="1600" b="1" dirty="0">
                <a:solidFill>
                  <a:schemeClr val="bg1"/>
                </a:solidFill>
              </a:rPr>
              <a:t>Учебно-методические пособия </a:t>
            </a:r>
          </a:p>
        </p:txBody>
      </p:sp>
      <p:sp>
        <p:nvSpPr>
          <p:cNvPr id="17" name="Прямоугольник 16"/>
          <p:cNvSpPr/>
          <p:nvPr/>
        </p:nvSpPr>
        <p:spPr>
          <a:xfrm>
            <a:off x="0" y="6066408"/>
            <a:ext cx="9144000" cy="79159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4797416"/>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0" y="6066408"/>
            <a:ext cx="9144000" cy="79159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1266" name="Rectangle 2"/>
          <p:cNvSpPr>
            <a:spLocks noGrp="1" noChangeArrowheads="1"/>
          </p:cNvSpPr>
          <p:nvPr>
            <p:ph type="title"/>
          </p:nvPr>
        </p:nvSpPr>
        <p:spPr>
          <a:xfrm>
            <a:off x="500063" y="0"/>
            <a:ext cx="8229600" cy="1143000"/>
          </a:xfrm>
          <a:noFill/>
        </p:spPr>
        <p:txBody>
          <a:bodyPr/>
          <a:lstStyle/>
          <a:p>
            <a:r>
              <a:rPr lang="ru-RU"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Этап 3. Аналитический</a:t>
            </a:r>
            <a:endPar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11267" name="AutoShape 3"/>
          <p:cNvSpPr>
            <a:spLocks noChangeArrowheads="1"/>
          </p:cNvSpPr>
          <p:nvPr/>
        </p:nvSpPr>
        <p:spPr bwMode="gray">
          <a:xfrm>
            <a:off x="683568" y="3501008"/>
            <a:ext cx="2295525" cy="2565400"/>
          </a:xfrm>
          <a:prstGeom prst="roundRect">
            <a:avLst>
              <a:gd name="adj" fmla="val 4690"/>
            </a:avLst>
          </a:prstGeom>
          <a:gradFill rotWithShape="1">
            <a:gsLst>
              <a:gs pos="0">
                <a:srgbClr val="3BB6CF"/>
              </a:gs>
              <a:gs pos="100000">
                <a:srgbClr val="41B8D1"/>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3BB6CF"/>
            </a:extrusionClr>
          </a:sp3d>
        </p:spPr>
        <p:txBody>
          <a:bodyPr wrap="none" anchor="ctr">
            <a:flatTx/>
          </a:bodyPr>
          <a:lstStyle/>
          <a:p>
            <a:endParaRPr lang="ru-RU"/>
          </a:p>
        </p:txBody>
      </p:sp>
      <p:sp>
        <p:nvSpPr>
          <p:cNvPr id="11268" name="AutoShape 4"/>
          <p:cNvSpPr>
            <a:spLocks noChangeArrowheads="1"/>
          </p:cNvSpPr>
          <p:nvPr/>
        </p:nvSpPr>
        <p:spPr bwMode="gray">
          <a:xfrm>
            <a:off x="755576" y="2564904"/>
            <a:ext cx="2438400" cy="582612"/>
          </a:xfrm>
          <a:prstGeom prst="roundRect">
            <a:avLst>
              <a:gd name="adj" fmla="val 50000"/>
            </a:avLst>
          </a:prstGeom>
          <a:gradFill rotWithShape="1">
            <a:gsLst>
              <a:gs pos="0">
                <a:srgbClr val="3BB6CF"/>
              </a:gs>
              <a:gs pos="100000">
                <a:srgbClr val="1B5460"/>
              </a:gs>
            </a:gsLst>
            <a:lin ang="5400000" scaled="1"/>
          </a:gradFill>
          <a:ln w="9525">
            <a:noFill/>
            <a:round/>
            <a:headEnd/>
            <a:tailEnd/>
          </a:ln>
        </p:spPr>
        <p:txBody>
          <a:bodyPr wrap="none" anchor="ctr"/>
          <a:lstStyle/>
          <a:p>
            <a:endParaRPr lang="ru-RU"/>
          </a:p>
        </p:txBody>
      </p:sp>
      <p:sp>
        <p:nvSpPr>
          <p:cNvPr id="11269" name="AutoShape 5"/>
          <p:cNvSpPr>
            <a:spLocks noChangeArrowheads="1"/>
          </p:cNvSpPr>
          <p:nvPr/>
        </p:nvSpPr>
        <p:spPr bwMode="gray">
          <a:xfrm>
            <a:off x="3347864" y="3284984"/>
            <a:ext cx="2295525" cy="2493962"/>
          </a:xfrm>
          <a:prstGeom prst="roundRect">
            <a:avLst>
              <a:gd name="adj" fmla="val 4690"/>
            </a:avLst>
          </a:prstGeom>
          <a:gradFill rotWithShape="1">
            <a:gsLst>
              <a:gs pos="0">
                <a:srgbClr val="5DA4EB"/>
              </a:gs>
              <a:gs pos="100000">
                <a:srgbClr val="4F8BC7"/>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5DA4EB"/>
            </a:extrusionClr>
          </a:sp3d>
        </p:spPr>
        <p:txBody>
          <a:bodyPr wrap="none" anchor="ctr">
            <a:flatTx/>
          </a:bodyPr>
          <a:lstStyle/>
          <a:p>
            <a:endParaRPr lang="ru-RU"/>
          </a:p>
        </p:txBody>
      </p:sp>
      <p:sp>
        <p:nvSpPr>
          <p:cNvPr id="11270" name="AutoShape 6"/>
          <p:cNvSpPr>
            <a:spLocks noChangeArrowheads="1"/>
          </p:cNvSpPr>
          <p:nvPr/>
        </p:nvSpPr>
        <p:spPr bwMode="gray">
          <a:xfrm>
            <a:off x="6084168" y="2924944"/>
            <a:ext cx="2295525" cy="2493962"/>
          </a:xfrm>
          <a:prstGeom prst="roundRect">
            <a:avLst>
              <a:gd name="adj" fmla="val 4690"/>
            </a:avLst>
          </a:prstGeom>
          <a:gradFill rotWithShape="1">
            <a:gsLst>
              <a:gs pos="0">
                <a:srgbClr val="3366CC"/>
              </a:gs>
              <a:gs pos="100000">
                <a:srgbClr val="2C58B0"/>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3366CC"/>
            </a:extrusionClr>
          </a:sp3d>
        </p:spPr>
        <p:txBody>
          <a:bodyPr wrap="none" anchor="ctr">
            <a:flatTx/>
          </a:bodyPr>
          <a:lstStyle/>
          <a:p>
            <a:endParaRPr lang="ru-RU"/>
          </a:p>
        </p:txBody>
      </p:sp>
      <p:sp>
        <p:nvSpPr>
          <p:cNvPr id="11271" name="Freeform 7"/>
          <p:cNvSpPr>
            <a:spLocks/>
          </p:cNvSpPr>
          <p:nvPr/>
        </p:nvSpPr>
        <p:spPr bwMode="gray">
          <a:xfrm rot="1332565">
            <a:off x="2360045" y="1431052"/>
            <a:ext cx="1466850" cy="1157287"/>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4DBDD3">
                  <a:alpha val="32001"/>
                </a:srgbClr>
              </a:gs>
              <a:gs pos="100000">
                <a:srgbClr val="3BB6CF"/>
              </a:gs>
            </a:gsLst>
            <a:lin ang="0" scaled="1"/>
          </a:gradFill>
          <a:ln w="12700">
            <a:noFill/>
            <a:round/>
            <a:headEnd/>
            <a:tailEnd/>
          </a:ln>
        </p:spPr>
        <p:txBody>
          <a:bodyPr/>
          <a:lstStyle/>
          <a:p>
            <a:endParaRPr lang="ru-RU"/>
          </a:p>
        </p:txBody>
      </p:sp>
      <p:sp>
        <p:nvSpPr>
          <p:cNvPr id="11272" name="Freeform 8"/>
          <p:cNvSpPr>
            <a:spLocks/>
          </p:cNvSpPr>
          <p:nvPr/>
        </p:nvSpPr>
        <p:spPr bwMode="gray">
          <a:xfrm rot="1754271">
            <a:off x="5336868" y="1049317"/>
            <a:ext cx="1466850" cy="1155700"/>
          </a:xfrm>
          <a:custGeom>
            <a:avLst/>
            <a:gdLst>
              <a:gd name="T0" fmla="*/ 0 w 982"/>
              <a:gd name="T1" fmla="*/ 2147483647 h 774"/>
              <a:gd name="T2" fmla="*/ 2147483647 w 982"/>
              <a:gd name="T3" fmla="*/ 2147483647 h 774"/>
              <a:gd name="T4" fmla="*/ 2147483647 w 982"/>
              <a:gd name="T5" fmla="*/ 2147483647 h 774"/>
              <a:gd name="T6" fmla="*/ 2147483647 w 982"/>
              <a:gd name="T7" fmla="*/ 2147483647 h 774"/>
              <a:gd name="T8" fmla="*/ 2147483647 w 982"/>
              <a:gd name="T9" fmla="*/ 2147483647 h 774"/>
              <a:gd name="T10" fmla="*/ 2147483647 w 982"/>
              <a:gd name="T11" fmla="*/ 2147483647 h 774"/>
              <a:gd name="T12" fmla="*/ 2147483647 w 982"/>
              <a:gd name="T13" fmla="*/ 2147483647 h 774"/>
              <a:gd name="T14" fmla="*/ 2147483647 w 982"/>
              <a:gd name="T15" fmla="*/ 2147483647 h 774"/>
              <a:gd name="T16" fmla="*/ 2147483647 w 982"/>
              <a:gd name="T17" fmla="*/ 2147483647 h 774"/>
              <a:gd name="T18" fmla="*/ 2147483647 w 982"/>
              <a:gd name="T19" fmla="*/ 2147483647 h 774"/>
              <a:gd name="T20" fmla="*/ 2147483647 w 982"/>
              <a:gd name="T21" fmla="*/ 2147483647 h 774"/>
              <a:gd name="T22" fmla="*/ 2147483647 w 982"/>
              <a:gd name="T23" fmla="*/ 2147483647 h 774"/>
              <a:gd name="T24" fmla="*/ 2147483647 w 982"/>
              <a:gd name="T25" fmla="*/ 2147483647 h 774"/>
              <a:gd name="T26" fmla="*/ 2147483647 w 982"/>
              <a:gd name="T27" fmla="*/ 2147483647 h 774"/>
              <a:gd name="T28" fmla="*/ 2147483647 w 982"/>
              <a:gd name="T29" fmla="*/ 2147483647 h 774"/>
              <a:gd name="T30" fmla="*/ 2147483647 w 982"/>
              <a:gd name="T31" fmla="*/ 2147483647 h 774"/>
              <a:gd name="T32" fmla="*/ 2147483647 w 982"/>
              <a:gd name="T33" fmla="*/ 2147483647 h 774"/>
              <a:gd name="T34" fmla="*/ 2147483647 w 982"/>
              <a:gd name="T35" fmla="*/ 2147483647 h 774"/>
              <a:gd name="T36" fmla="*/ 2147483647 w 982"/>
              <a:gd name="T37" fmla="*/ 2147483647 h 774"/>
              <a:gd name="T38" fmla="*/ 2147483647 w 982"/>
              <a:gd name="T39" fmla="*/ 2147483647 h 774"/>
              <a:gd name="T40" fmla="*/ 2147483647 w 982"/>
              <a:gd name="T41" fmla="*/ 2147483647 h 774"/>
              <a:gd name="T42" fmla="*/ 2147483647 w 982"/>
              <a:gd name="T43" fmla="*/ 2147483647 h 774"/>
              <a:gd name="T44" fmla="*/ 2147483647 w 982"/>
              <a:gd name="T45" fmla="*/ 2147483647 h 774"/>
              <a:gd name="T46" fmla="*/ 2147483647 w 982"/>
              <a:gd name="T47" fmla="*/ 2147483647 h 774"/>
              <a:gd name="T48" fmla="*/ 2147483647 w 982"/>
              <a:gd name="T49" fmla="*/ 2147483647 h 774"/>
              <a:gd name="T50" fmla="*/ 2147483647 w 982"/>
              <a:gd name="T51" fmla="*/ 2147483647 h 774"/>
              <a:gd name="T52" fmla="*/ 2147483647 w 982"/>
              <a:gd name="T53" fmla="*/ 0 h 774"/>
              <a:gd name="T54" fmla="*/ 2147483647 w 982"/>
              <a:gd name="T55" fmla="*/ 2147483647 h 774"/>
              <a:gd name="T56" fmla="*/ 2147483647 w 982"/>
              <a:gd name="T57" fmla="*/ 2147483647 h 774"/>
              <a:gd name="T58" fmla="*/ 2147483647 w 982"/>
              <a:gd name="T59" fmla="*/ 2147483647 h 774"/>
              <a:gd name="T60" fmla="*/ 2147483647 w 982"/>
              <a:gd name="T61" fmla="*/ 2147483647 h 774"/>
              <a:gd name="T62" fmla="*/ 2147483647 w 982"/>
              <a:gd name="T63" fmla="*/ 2147483647 h 774"/>
              <a:gd name="T64" fmla="*/ 2147483647 w 982"/>
              <a:gd name="T65" fmla="*/ 2147483647 h 774"/>
              <a:gd name="T66" fmla="*/ 2147483647 w 982"/>
              <a:gd name="T67" fmla="*/ 2147483647 h 774"/>
              <a:gd name="T68" fmla="*/ 2147483647 w 982"/>
              <a:gd name="T69" fmla="*/ 2147483647 h 774"/>
              <a:gd name="T70" fmla="*/ 2147483647 w 982"/>
              <a:gd name="T71" fmla="*/ 2147483647 h 774"/>
              <a:gd name="T72" fmla="*/ 2147483647 w 982"/>
              <a:gd name="T73" fmla="*/ 2147483647 h 774"/>
              <a:gd name="T74" fmla="*/ 2147483647 w 982"/>
              <a:gd name="T75" fmla="*/ 2147483647 h 774"/>
              <a:gd name="T76" fmla="*/ 2147483647 w 982"/>
              <a:gd name="T77" fmla="*/ 2147483647 h 774"/>
              <a:gd name="T78" fmla="*/ 2147483647 w 982"/>
              <a:gd name="T79" fmla="*/ 2147483647 h 774"/>
              <a:gd name="T80" fmla="*/ 2147483647 w 982"/>
              <a:gd name="T81" fmla="*/ 2147483647 h 774"/>
              <a:gd name="T82" fmla="*/ 2147483647 w 982"/>
              <a:gd name="T83" fmla="*/ 2147483647 h 774"/>
              <a:gd name="T84" fmla="*/ 2147483647 w 982"/>
              <a:gd name="T85" fmla="*/ 2147483647 h 774"/>
              <a:gd name="T86" fmla="*/ 2147483647 w 982"/>
              <a:gd name="T87" fmla="*/ 2147483647 h 774"/>
              <a:gd name="T88" fmla="*/ 2147483647 w 982"/>
              <a:gd name="T89" fmla="*/ 2147483647 h 774"/>
              <a:gd name="T90" fmla="*/ 2147483647 w 982"/>
              <a:gd name="T91" fmla="*/ 2147483647 h 774"/>
              <a:gd name="T92" fmla="*/ 2147483647 w 982"/>
              <a:gd name="T93" fmla="*/ 2147483647 h 774"/>
              <a:gd name="T94" fmla="*/ 2147483647 w 982"/>
              <a:gd name="T95" fmla="*/ 2147483647 h 774"/>
              <a:gd name="T96" fmla="*/ 2147483647 w 982"/>
              <a:gd name="T97" fmla="*/ 2147483647 h 774"/>
              <a:gd name="T98" fmla="*/ 2147483647 w 982"/>
              <a:gd name="T99" fmla="*/ 2147483647 h 774"/>
              <a:gd name="T100" fmla="*/ 2147483647 w 982"/>
              <a:gd name="T101" fmla="*/ 2147483647 h 774"/>
              <a:gd name="T102" fmla="*/ 2147483647 w 982"/>
              <a:gd name="T103" fmla="*/ 2147483647 h 774"/>
              <a:gd name="T104" fmla="*/ 0 w 982"/>
              <a:gd name="T105" fmla="*/ 2147483647 h 774"/>
              <a:gd name="T106" fmla="*/ 0 w 982"/>
              <a:gd name="T107" fmla="*/ 2147483647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2"/>
              <a:gd name="T163" fmla="*/ 0 h 774"/>
              <a:gd name="T164" fmla="*/ 982 w 982"/>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6CACED">
                  <a:alpha val="32001"/>
                </a:srgbClr>
              </a:gs>
              <a:gs pos="100000">
                <a:srgbClr val="5DA4EB"/>
              </a:gs>
            </a:gsLst>
            <a:lin ang="0" scaled="1"/>
          </a:gradFill>
          <a:ln w="12700">
            <a:noFill/>
            <a:round/>
            <a:headEnd/>
            <a:tailEnd/>
          </a:ln>
        </p:spPr>
        <p:txBody>
          <a:bodyPr/>
          <a:lstStyle/>
          <a:p>
            <a:endParaRPr lang="ru-RU"/>
          </a:p>
        </p:txBody>
      </p:sp>
      <p:sp>
        <p:nvSpPr>
          <p:cNvPr id="437257" name="Text Box 9"/>
          <p:cNvSpPr txBox="1">
            <a:spLocks noChangeArrowheads="1"/>
          </p:cNvSpPr>
          <p:nvPr/>
        </p:nvSpPr>
        <p:spPr bwMode="gray">
          <a:xfrm>
            <a:off x="827584" y="2636912"/>
            <a:ext cx="2143125" cy="369332"/>
          </a:xfrm>
          <a:prstGeom prst="rect">
            <a:avLst/>
          </a:prstGeom>
          <a:noFill/>
          <a:ln w="9525" algn="ctr">
            <a:noFill/>
            <a:miter lim="800000"/>
            <a:headEnd/>
            <a:tailEnd/>
          </a:ln>
          <a:effectLst/>
        </p:spPr>
        <p:txBody>
          <a:bodyPr>
            <a:spAutoFit/>
          </a:bodyPr>
          <a:lstStyle/>
          <a:p>
            <a:pPr algn="ctr">
              <a:defRPr/>
            </a:pPr>
            <a:r>
              <a:rPr lang="ru-RU" b="1" dirty="0" smtClean="0">
                <a:solidFill>
                  <a:schemeClr val="bg1"/>
                </a:solidFill>
                <a:latin typeface="Arial" charset="0"/>
              </a:rPr>
              <a:t>Задачи</a:t>
            </a:r>
            <a:endParaRPr lang="en-US" b="1" dirty="0">
              <a:solidFill>
                <a:schemeClr val="bg1"/>
              </a:solidFill>
              <a:latin typeface="Arial" charset="0"/>
            </a:endParaRPr>
          </a:p>
        </p:txBody>
      </p:sp>
      <p:sp>
        <p:nvSpPr>
          <p:cNvPr id="11274" name="Text Box 10"/>
          <p:cNvSpPr txBox="1">
            <a:spLocks noChangeArrowheads="1"/>
          </p:cNvSpPr>
          <p:nvPr/>
        </p:nvSpPr>
        <p:spPr bwMode="gray">
          <a:xfrm>
            <a:off x="790433" y="3501008"/>
            <a:ext cx="2133600" cy="2585323"/>
          </a:xfrm>
          <a:prstGeom prst="rect">
            <a:avLst/>
          </a:prstGeom>
          <a:noFill/>
          <a:ln w="9525" algn="ctr">
            <a:noFill/>
            <a:miter lim="800000"/>
            <a:headEnd/>
            <a:tailEnd/>
          </a:ln>
        </p:spPr>
        <p:txBody>
          <a:bodyPr>
            <a:spAutoFit/>
          </a:bodyPr>
          <a:lstStyle/>
          <a:p>
            <a:r>
              <a:rPr lang="ru-RU" b="1" dirty="0" smtClean="0">
                <a:solidFill>
                  <a:schemeClr val="bg1"/>
                </a:solidFill>
              </a:rPr>
              <a:t>Провести анализ </a:t>
            </a:r>
            <a:r>
              <a:rPr lang="ru-RU" b="1" dirty="0">
                <a:solidFill>
                  <a:schemeClr val="bg1"/>
                </a:solidFill>
              </a:rPr>
              <a:t>достигнутых результатов. Обобщить результаты деятельности, определить перспективы развития.</a:t>
            </a:r>
          </a:p>
        </p:txBody>
      </p:sp>
      <p:sp>
        <p:nvSpPr>
          <p:cNvPr id="11277" name="AutoShape 13"/>
          <p:cNvSpPr>
            <a:spLocks noChangeArrowheads="1"/>
          </p:cNvSpPr>
          <p:nvPr/>
        </p:nvSpPr>
        <p:spPr bwMode="gray">
          <a:xfrm>
            <a:off x="3419872" y="2348880"/>
            <a:ext cx="2438400" cy="600075"/>
          </a:xfrm>
          <a:prstGeom prst="roundRect">
            <a:avLst>
              <a:gd name="adj" fmla="val 50000"/>
            </a:avLst>
          </a:prstGeom>
          <a:gradFill rotWithShape="1">
            <a:gsLst>
              <a:gs pos="0">
                <a:srgbClr val="5DA4EB"/>
              </a:gs>
              <a:gs pos="100000">
                <a:srgbClr val="2B4C6D"/>
              </a:gs>
            </a:gsLst>
            <a:lin ang="5400000" scaled="1"/>
          </a:gradFill>
          <a:ln w="9525">
            <a:noFill/>
            <a:round/>
            <a:headEnd/>
            <a:tailEnd/>
          </a:ln>
        </p:spPr>
        <p:txBody>
          <a:bodyPr wrap="none" anchor="ctr"/>
          <a:lstStyle/>
          <a:p>
            <a:endParaRPr lang="ru-RU"/>
          </a:p>
        </p:txBody>
      </p:sp>
      <p:sp>
        <p:nvSpPr>
          <p:cNvPr id="437262" name="Text Box 14"/>
          <p:cNvSpPr txBox="1">
            <a:spLocks noChangeArrowheads="1"/>
          </p:cNvSpPr>
          <p:nvPr/>
        </p:nvSpPr>
        <p:spPr bwMode="gray">
          <a:xfrm>
            <a:off x="3851920" y="2420888"/>
            <a:ext cx="1736374" cy="369332"/>
          </a:xfrm>
          <a:prstGeom prst="rect">
            <a:avLst/>
          </a:prstGeom>
          <a:noFill/>
          <a:ln w="9525" algn="ctr">
            <a:noFill/>
            <a:miter lim="800000"/>
            <a:headEnd/>
            <a:tailEnd/>
          </a:ln>
          <a:effectLst/>
        </p:spPr>
        <p:txBody>
          <a:bodyPr wrap="none">
            <a:spAutoFit/>
          </a:bodyPr>
          <a:lstStyle/>
          <a:p>
            <a:pPr algn="ctr">
              <a:defRPr/>
            </a:pPr>
            <a:r>
              <a:rPr lang="ru-RU" b="1" dirty="0" smtClean="0">
                <a:solidFill>
                  <a:schemeClr val="bg1"/>
                </a:solidFill>
                <a:latin typeface="Arial" charset="0"/>
              </a:rPr>
              <a:t>Мероприятия</a:t>
            </a:r>
            <a:endParaRPr lang="en-US" b="1" dirty="0">
              <a:solidFill>
                <a:schemeClr val="bg1"/>
              </a:solidFill>
              <a:latin typeface="Arial" charset="0"/>
            </a:endParaRPr>
          </a:p>
        </p:txBody>
      </p:sp>
      <p:sp>
        <p:nvSpPr>
          <p:cNvPr id="11279" name="AutoShape 15"/>
          <p:cNvSpPr>
            <a:spLocks noChangeArrowheads="1"/>
          </p:cNvSpPr>
          <p:nvPr/>
        </p:nvSpPr>
        <p:spPr bwMode="gray">
          <a:xfrm>
            <a:off x="6156176" y="1988840"/>
            <a:ext cx="2438400" cy="582612"/>
          </a:xfrm>
          <a:prstGeom prst="roundRect">
            <a:avLst>
              <a:gd name="adj" fmla="val 50000"/>
            </a:avLst>
          </a:prstGeom>
          <a:gradFill rotWithShape="1">
            <a:gsLst>
              <a:gs pos="0">
                <a:srgbClr val="3366CC"/>
              </a:gs>
              <a:gs pos="100000">
                <a:srgbClr val="182F5E"/>
              </a:gs>
            </a:gsLst>
            <a:lin ang="5400000" scaled="1"/>
          </a:gradFill>
          <a:ln w="9525">
            <a:noFill/>
            <a:round/>
            <a:headEnd/>
            <a:tailEnd/>
          </a:ln>
        </p:spPr>
        <p:txBody>
          <a:bodyPr wrap="none" anchor="ctr"/>
          <a:lstStyle/>
          <a:p>
            <a:endParaRPr lang="ru-RU"/>
          </a:p>
        </p:txBody>
      </p:sp>
      <p:sp>
        <p:nvSpPr>
          <p:cNvPr id="437264" name="Text Box 16"/>
          <p:cNvSpPr txBox="1">
            <a:spLocks noChangeArrowheads="1"/>
          </p:cNvSpPr>
          <p:nvPr/>
        </p:nvSpPr>
        <p:spPr bwMode="gray">
          <a:xfrm>
            <a:off x="6660232" y="2060848"/>
            <a:ext cx="1320041" cy="369332"/>
          </a:xfrm>
          <a:prstGeom prst="rect">
            <a:avLst/>
          </a:prstGeom>
          <a:noFill/>
          <a:ln w="9525" algn="ctr">
            <a:noFill/>
            <a:miter lim="800000"/>
            <a:headEnd/>
            <a:tailEnd/>
          </a:ln>
          <a:effectLst/>
        </p:spPr>
        <p:txBody>
          <a:bodyPr wrap="none">
            <a:spAutoFit/>
          </a:bodyPr>
          <a:lstStyle/>
          <a:p>
            <a:pPr algn="ctr">
              <a:defRPr/>
            </a:pPr>
            <a:r>
              <a:rPr lang="ru-RU" b="1" dirty="0" smtClean="0">
                <a:solidFill>
                  <a:schemeClr val="bg1"/>
                </a:solidFill>
                <a:latin typeface="Arial" charset="0"/>
              </a:rPr>
              <a:t>Результат</a:t>
            </a:r>
            <a:endParaRPr lang="en-US" b="1" dirty="0">
              <a:solidFill>
                <a:schemeClr val="bg1"/>
              </a:solidFill>
              <a:latin typeface="Arial" charset="0"/>
            </a:endParaRPr>
          </a:p>
        </p:txBody>
      </p:sp>
      <p:sp>
        <p:nvSpPr>
          <p:cNvPr id="20" name="Text Box 10"/>
          <p:cNvSpPr txBox="1">
            <a:spLocks noChangeArrowheads="1"/>
          </p:cNvSpPr>
          <p:nvPr/>
        </p:nvSpPr>
        <p:spPr bwMode="gray">
          <a:xfrm>
            <a:off x="3347864" y="3284984"/>
            <a:ext cx="2448272" cy="2631490"/>
          </a:xfrm>
          <a:prstGeom prst="rect">
            <a:avLst/>
          </a:prstGeom>
          <a:noFill/>
          <a:ln w="9525" algn="ctr">
            <a:noFill/>
            <a:miter lim="800000"/>
            <a:headEnd/>
            <a:tailEnd/>
          </a:ln>
        </p:spPr>
        <p:txBody>
          <a:bodyPr wrap="square">
            <a:spAutoFit/>
          </a:bodyPr>
          <a:lstStyle/>
          <a:p>
            <a:r>
              <a:rPr lang="ru-RU" sz="1500" b="1" dirty="0">
                <a:solidFill>
                  <a:schemeClr val="bg1"/>
                </a:solidFill>
              </a:rPr>
              <a:t>Анкетирование и опросы всех участников </a:t>
            </a:r>
            <a:r>
              <a:rPr lang="ru-RU" sz="1500" b="1" dirty="0" smtClean="0">
                <a:solidFill>
                  <a:schemeClr val="bg1"/>
                </a:solidFill>
              </a:rPr>
              <a:t>ОП. </a:t>
            </a:r>
            <a:r>
              <a:rPr lang="ru-RU" sz="1500" b="1" dirty="0">
                <a:solidFill>
                  <a:schemeClr val="bg1"/>
                </a:solidFill>
              </a:rPr>
              <a:t>Анализ работы кафедр, творческих групп</a:t>
            </a:r>
            <a:r>
              <a:rPr lang="ru-RU" sz="1500" b="1" dirty="0" smtClean="0">
                <a:solidFill>
                  <a:schemeClr val="bg1"/>
                </a:solidFill>
              </a:rPr>
              <a:t>. Педагогические </a:t>
            </a:r>
            <a:r>
              <a:rPr lang="ru-RU" sz="1500" b="1" dirty="0">
                <a:solidFill>
                  <a:schemeClr val="bg1"/>
                </a:solidFill>
              </a:rPr>
              <a:t>советы и круглые столы по итогам реализации проекта, обсуждение перспектив работы</a:t>
            </a:r>
            <a:endParaRPr lang="ru-RU" sz="1500" b="1" dirty="0" smtClean="0">
              <a:solidFill>
                <a:schemeClr val="bg1"/>
              </a:solidFill>
            </a:endParaRPr>
          </a:p>
          <a:p>
            <a:endParaRPr lang="ru-RU" sz="1500" b="1" dirty="0">
              <a:solidFill>
                <a:schemeClr val="bg1"/>
              </a:solidFill>
            </a:endParaRPr>
          </a:p>
        </p:txBody>
      </p:sp>
      <p:sp>
        <p:nvSpPr>
          <p:cNvPr id="21" name="Text Box 10"/>
          <p:cNvSpPr txBox="1">
            <a:spLocks noChangeArrowheads="1"/>
          </p:cNvSpPr>
          <p:nvPr/>
        </p:nvSpPr>
        <p:spPr bwMode="gray">
          <a:xfrm>
            <a:off x="6105742" y="3301647"/>
            <a:ext cx="2448272" cy="1569660"/>
          </a:xfrm>
          <a:prstGeom prst="rect">
            <a:avLst/>
          </a:prstGeom>
          <a:noFill/>
          <a:ln w="9525" algn="ctr">
            <a:noFill/>
            <a:miter lim="800000"/>
            <a:headEnd/>
            <a:tailEnd/>
          </a:ln>
        </p:spPr>
        <p:txBody>
          <a:bodyPr wrap="square">
            <a:spAutoFit/>
          </a:bodyPr>
          <a:lstStyle/>
          <a:p>
            <a:r>
              <a:rPr lang="ru-RU" sz="1600" b="1" dirty="0">
                <a:solidFill>
                  <a:schemeClr val="bg1"/>
                </a:solidFill>
              </a:rPr>
              <a:t>Подведены итоги реализации проекта.</a:t>
            </a:r>
          </a:p>
          <a:p>
            <a:r>
              <a:rPr lang="ru-RU" sz="1600" b="1" dirty="0">
                <a:solidFill>
                  <a:schemeClr val="bg1"/>
                </a:solidFill>
              </a:rPr>
              <a:t>Определены перспективы дальнейшего развития </a:t>
            </a:r>
          </a:p>
        </p:txBody>
      </p:sp>
    </p:spTree>
    <p:extLst>
      <p:ext uri="{BB962C8B-B14F-4D97-AF65-F5344CB8AC3E}">
        <p14:creationId xmlns:p14="http://schemas.microsoft.com/office/powerpoint/2010/main" val="147731833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492896"/>
            <a:ext cx="8229600" cy="1143000"/>
          </a:xfrm>
        </p:spPr>
        <p:txBody>
          <a:bodyPr/>
          <a:lstStyle/>
          <a:p>
            <a:r>
              <a:rPr lang="ru-RU" b="1" dirty="0" smtClean="0">
                <a:solidFill>
                  <a:srgbClr val="000099"/>
                </a:solidFill>
              </a:rPr>
              <a:t>СПАСИБО ЗА ВНИМАНИЕ</a:t>
            </a:r>
            <a:endParaRPr lang="ru-RU" b="1" dirty="0">
              <a:solidFill>
                <a:srgbClr val="000099"/>
              </a:solidFill>
            </a:endParaRPr>
          </a:p>
        </p:txBody>
      </p:sp>
      <p:sp>
        <p:nvSpPr>
          <p:cNvPr id="5" name="Прямоугольник 4"/>
          <p:cNvSpPr/>
          <p:nvPr/>
        </p:nvSpPr>
        <p:spPr>
          <a:xfrm>
            <a:off x="0" y="6066408"/>
            <a:ext cx="9144000" cy="79159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1" name="Picture 7" descr="http://standart.edu.ru/attachment.aspx?id=455"/>
          <p:cNvPicPr>
            <a:picLocks noChangeAspect="1" noChangeArrowheads="1"/>
          </p:cNvPicPr>
          <p:nvPr/>
        </p:nvPicPr>
        <p:blipFill>
          <a:blip r:embed="rId2" cstate="print"/>
          <a:srcRect/>
          <a:stretch>
            <a:fillRect/>
          </a:stretch>
        </p:blipFill>
        <p:spPr bwMode="auto">
          <a:xfrm>
            <a:off x="323528" y="1628800"/>
            <a:ext cx="2406045" cy="37895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173" name="Прямоугольник 12"/>
          <p:cNvSpPr>
            <a:spLocks noChangeArrowheads="1"/>
          </p:cNvSpPr>
          <p:nvPr/>
        </p:nvSpPr>
        <p:spPr bwMode="auto">
          <a:xfrm>
            <a:off x="1331640" y="188640"/>
            <a:ext cx="6408712" cy="830997"/>
          </a:xfrm>
          <a:prstGeom prst="rect">
            <a:avLst/>
          </a:prstGeom>
          <a:noFill/>
          <a:ln w="9525">
            <a:noFill/>
            <a:miter lim="800000"/>
            <a:headEnd/>
            <a:tailEnd/>
          </a:ln>
        </p:spPr>
        <p:txBody>
          <a:bodyPr wrap="square">
            <a:spAutoFit/>
          </a:bodyPr>
          <a:lstStyle/>
          <a:p>
            <a:pPr algn="ctr"/>
            <a:r>
              <a:rPr lang="ru-RU" sz="2400" b="1" dirty="0">
                <a:solidFill>
                  <a:schemeClr val="bg1"/>
                </a:solidFill>
              </a:rPr>
              <a:t>1.2. «Планируемые результаты освоения обучающимися ООП ООО»</a:t>
            </a:r>
          </a:p>
        </p:txBody>
      </p:sp>
      <p:sp>
        <p:nvSpPr>
          <p:cNvPr id="14" name="Прямоугольник 13"/>
          <p:cNvSpPr/>
          <p:nvPr/>
        </p:nvSpPr>
        <p:spPr>
          <a:xfrm>
            <a:off x="3450837" y="1628800"/>
            <a:ext cx="4572000" cy="923330"/>
          </a:xfrm>
          <a:prstGeom prst="rect">
            <a:avLst/>
          </a:prstGeom>
          <a:solidFill>
            <a:schemeClr val="accent6">
              <a:lumMod val="75000"/>
            </a:schemeClr>
          </a:solidFill>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ru-RU" b="1" dirty="0">
                <a:solidFill>
                  <a:schemeClr val="bg1"/>
                </a:solidFill>
              </a:rPr>
              <a:t>система тематических планируемых результатов освоения учебных программ</a:t>
            </a:r>
          </a:p>
        </p:txBody>
      </p:sp>
      <p:sp>
        <p:nvSpPr>
          <p:cNvPr id="15" name="Прямоугольник 14"/>
          <p:cNvSpPr/>
          <p:nvPr/>
        </p:nvSpPr>
        <p:spPr>
          <a:xfrm>
            <a:off x="3419872" y="3061896"/>
            <a:ext cx="4572000" cy="923330"/>
          </a:xfrm>
          <a:prstGeom prst="rect">
            <a:avLst/>
          </a:prstGeom>
          <a:solidFill>
            <a:schemeClr val="accent6">
              <a:lumMod val="75000"/>
            </a:schemeClr>
          </a:solidFill>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ru-RU" b="1" dirty="0">
                <a:solidFill>
                  <a:schemeClr val="bg1"/>
                </a:solidFill>
              </a:rPr>
              <a:t>программа формирования планируемых результатов освоения междисциплинарных программ</a:t>
            </a:r>
          </a:p>
        </p:txBody>
      </p:sp>
      <p:sp>
        <p:nvSpPr>
          <p:cNvPr id="2" name="TextBox 1"/>
          <p:cNvSpPr txBox="1"/>
          <p:nvPr/>
        </p:nvSpPr>
        <p:spPr>
          <a:xfrm>
            <a:off x="3445290" y="4437112"/>
            <a:ext cx="2291547" cy="1477328"/>
          </a:xfrm>
          <a:prstGeom prst="rect">
            <a:avLst/>
          </a:prstGeom>
          <a:noFill/>
        </p:spPr>
        <p:txBody>
          <a:bodyPr wrap="square" rtlCol="0">
            <a:spAutoFit/>
          </a:bodyPr>
          <a:lstStyle/>
          <a:p>
            <a:pPr algn="ctr"/>
            <a:r>
              <a:rPr lang="ru-RU" dirty="0" smtClean="0"/>
              <a:t>п.10. </a:t>
            </a:r>
            <a:r>
              <a:rPr lang="ru-RU" dirty="0" err="1" smtClean="0"/>
              <a:t>Метапредметные</a:t>
            </a:r>
            <a:r>
              <a:rPr lang="ru-RU" dirty="0" smtClean="0"/>
              <a:t> результаты освоения ООП ООО</a:t>
            </a:r>
            <a:endParaRPr lang="ru-RU" dirty="0"/>
          </a:p>
        </p:txBody>
      </p:sp>
      <p:sp>
        <p:nvSpPr>
          <p:cNvPr id="3" name="TextBox 2"/>
          <p:cNvSpPr txBox="1"/>
          <p:nvPr/>
        </p:nvSpPr>
        <p:spPr>
          <a:xfrm>
            <a:off x="5879774" y="4497470"/>
            <a:ext cx="2280996" cy="923330"/>
          </a:xfrm>
          <a:prstGeom prst="rect">
            <a:avLst/>
          </a:prstGeom>
          <a:noFill/>
        </p:spPr>
        <p:txBody>
          <a:bodyPr wrap="square" rtlCol="0">
            <a:spAutoFit/>
          </a:bodyPr>
          <a:lstStyle/>
          <a:p>
            <a:pPr algn="ctr"/>
            <a:r>
              <a:rPr lang="ru-RU" dirty="0" smtClean="0"/>
              <a:t>п. 18.2.1. Программа развития УУД</a:t>
            </a:r>
            <a:endParaRPr lang="ru-RU" dirty="0"/>
          </a:p>
        </p:txBody>
      </p:sp>
      <p:cxnSp>
        <p:nvCxnSpPr>
          <p:cNvPr id="5" name="Прямая со стрелкой 4"/>
          <p:cNvCxnSpPr/>
          <p:nvPr/>
        </p:nvCxnSpPr>
        <p:spPr>
          <a:xfrm>
            <a:off x="4506642" y="3985226"/>
            <a:ext cx="0" cy="451886"/>
          </a:xfrm>
          <a:prstGeom prst="straightConnector1">
            <a:avLst/>
          </a:prstGeom>
          <a:ln>
            <a:solidFill>
              <a:srgbClr val="002060"/>
            </a:solidFill>
            <a:tailEnd type="arrow"/>
          </a:ln>
        </p:spPr>
        <p:style>
          <a:lnRef idx="3">
            <a:schemeClr val="accent2"/>
          </a:lnRef>
          <a:fillRef idx="0">
            <a:schemeClr val="accent2"/>
          </a:fillRef>
          <a:effectRef idx="2">
            <a:schemeClr val="accent2"/>
          </a:effectRef>
          <a:fontRef idx="minor">
            <a:schemeClr val="tx1"/>
          </a:fontRef>
        </p:style>
      </p:cxnSp>
      <p:cxnSp>
        <p:nvCxnSpPr>
          <p:cNvPr id="11" name="Прямая со стрелкой 10"/>
          <p:cNvCxnSpPr/>
          <p:nvPr/>
        </p:nvCxnSpPr>
        <p:spPr>
          <a:xfrm>
            <a:off x="7020272" y="3985226"/>
            <a:ext cx="0" cy="451886"/>
          </a:xfrm>
          <a:prstGeom prst="straightConnector1">
            <a:avLst/>
          </a:prstGeom>
          <a:ln>
            <a:solidFill>
              <a:srgbClr val="002060"/>
            </a:solidFill>
            <a:tailEnd type="arrow"/>
          </a:ln>
        </p:spPr>
        <p:style>
          <a:lnRef idx="3">
            <a:schemeClr val="accent2"/>
          </a:lnRef>
          <a:fillRef idx="0">
            <a:schemeClr val="accent2"/>
          </a:fillRef>
          <a:effectRef idx="2">
            <a:schemeClr val="accent2"/>
          </a:effectRef>
          <a:fontRef idx="minor">
            <a:schemeClr val="tx1"/>
          </a:fontRef>
        </p:style>
      </p:cxnSp>
      <p:sp>
        <p:nvSpPr>
          <p:cNvPr id="12" name="Прямоугольник 11"/>
          <p:cNvSpPr/>
          <p:nvPr/>
        </p:nvSpPr>
        <p:spPr>
          <a:xfrm>
            <a:off x="0" y="6066408"/>
            <a:ext cx="9144000" cy="79159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9737308"/>
      </p:ext>
    </p:extLst>
  </p:cSld>
  <p:clrMapOvr>
    <a:masterClrMapping/>
  </p:clrMapOvr>
  <p:transition spd="med">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dissolve">
                                      <p:cBhvr>
                                        <p:cTn id="7" dur="500"/>
                                        <p:tgtEl>
                                          <p:spTgt spid="163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wipe(left)">
                                      <p:cBhvr>
                                        <p:cTn id="12" dur="500"/>
                                        <p:tgtEl>
                                          <p:spTgt spid="7173"/>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strVal val="#ppt_w*0.70"/>
                                          </p:val>
                                        </p:tav>
                                        <p:tav tm="100000">
                                          <p:val>
                                            <p:strVal val="#ppt_w"/>
                                          </p:val>
                                        </p:tav>
                                      </p:tavLst>
                                    </p:anim>
                                    <p:anim calcmode="lin" valueType="num">
                                      <p:cBhvr>
                                        <p:cTn id="18" dur="1000" fill="hold"/>
                                        <p:tgtEl>
                                          <p:spTgt spid="14"/>
                                        </p:tgtEl>
                                        <p:attrNameLst>
                                          <p:attrName>ppt_h</p:attrName>
                                        </p:attrNameLst>
                                      </p:cBhvr>
                                      <p:tavLst>
                                        <p:tav tm="0">
                                          <p:val>
                                            <p:strVal val="#ppt_h"/>
                                          </p:val>
                                        </p:tav>
                                        <p:tav tm="100000">
                                          <p:val>
                                            <p:strVal val="#ppt_h"/>
                                          </p:val>
                                        </p:tav>
                                      </p:tavLst>
                                    </p:anim>
                                    <p:animEffect transition="in" filter="fade">
                                      <p:cBhvr>
                                        <p:cTn id="19" dur="1000"/>
                                        <p:tgtEl>
                                          <p:spTgt spid="14"/>
                                        </p:tgtEl>
                                      </p:cBhvr>
                                    </p:animEffect>
                                  </p:childTnLst>
                                </p:cTn>
                              </p:par>
                            </p:childTnLst>
                          </p:cTn>
                        </p:par>
                        <p:par>
                          <p:cTn id="20" fill="hold">
                            <p:stCondLst>
                              <p:cond delay="1000"/>
                            </p:stCondLst>
                            <p:childTnLst>
                              <p:par>
                                <p:cTn id="21" presetID="55"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strVal val="#ppt_w*0.70"/>
                                          </p:val>
                                        </p:tav>
                                        <p:tav tm="100000">
                                          <p:val>
                                            <p:strVal val="#ppt_w"/>
                                          </p:val>
                                        </p:tav>
                                      </p:tavLst>
                                    </p:anim>
                                    <p:anim calcmode="lin" valueType="num">
                                      <p:cBhvr>
                                        <p:cTn id="24" dur="1000" fill="hold"/>
                                        <p:tgtEl>
                                          <p:spTgt spid="15"/>
                                        </p:tgtEl>
                                        <p:attrNameLst>
                                          <p:attrName>ppt_h</p:attrName>
                                        </p:attrNameLst>
                                      </p:cBhvr>
                                      <p:tavLst>
                                        <p:tav tm="0">
                                          <p:val>
                                            <p:strVal val="#ppt_h"/>
                                          </p:val>
                                        </p:tav>
                                        <p:tav tm="100000">
                                          <p:val>
                                            <p:strVal val="#ppt_h"/>
                                          </p:val>
                                        </p:tav>
                                      </p:tavLst>
                                    </p:anim>
                                    <p:animEffect transition="in" filter="fade">
                                      <p:cBhvr>
                                        <p:cTn id="25" dur="10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par>
                                <p:cTn id="30" presetID="42"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42"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anim calcmode="lin" valueType="num">
                                      <p:cBhvr>
                                        <p:cTn id="42" dur="1000" fill="hold"/>
                                        <p:tgtEl>
                                          <p:spTgt spid="3"/>
                                        </p:tgtEl>
                                        <p:attrNameLst>
                                          <p:attrName>ppt_x</p:attrName>
                                        </p:attrNameLst>
                                      </p:cBhvr>
                                      <p:tavLst>
                                        <p:tav tm="0">
                                          <p:val>
                                            <p:strVal val="#ppt_x"/>
                                          </p:val>
                                        </p:tav>
                                        <p:tav tm="100000">
                                          <p:val>
                                            <p:strVal val="#ppt_x"/>
                                          </p:val>
                                        </p:tav>
                                      </p:tavLst>
                                    </p:anim>
                                    <p:anim calcmode="lin" valueType="num">
                                      <p:cBhvr>
                                        <p:cTn id="4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7"/>
          <p:cNvGrpSpPr>
            <a:grpSpLocks/>
          </p:cNvGrpSpPr>
          <p:nvPr/>
        </p:nvGrpSpPr>
        <p:grpSpPr bwMode="auto">
          <a:xfrm>
            <a:off x="0" y="1196752"/>
            <a:ext cx="1994367" cy="3227820"/>
            <a:chOff x="3696" y="1296"/>
            <a:chExt cx="1363" cy="1994"/>
          </a:xfrm>
          <a:effectLst>
            <a:glow rad="101600">
              <a:schemeClr val="accent2">
                <a:satMod val="175000"/>
                <a:alpha val="40000"/>
              </a:schemeClr>
            </a:glow>
          </a:effectLst>
        </p:grpSpPr>
        <p:sp>
          <p:nvSpPr>
            <p:cNvPr id="8259" name="AutoShape 81"/>
            <p:cNvSpPr>
              <a:spLocks noChangeArrowheads="1"/>
            </p:cNvSpPr>
            <p:nvPr/>
          </p:nvSpPr>
          <p:spPr bwMode="gray">
            <a:xfrm>
              <a:off x="3696" y="1490"/>
              <a:ext cx="1363" cy="1800"/>
            </a:xfrm>
            <a:prstGeom prst="roundRect">
              <a:avLst>
                <a:gd name="adj" fmla="val 17509"/>
              </a:avLst>
            </a:prstGeom>
            <a:solidFill>
              <a:schemeClr val="accent5"/>
            </a:solidFill>
            <a:ln w="9525">
              <a:noFill/>
              <a:round/>
              <a:headEnd/>
              <a:tailEnd/>
            </a:ln>
          </p:spPr>
          <p:txBody>
            <a:bodyPr wrap="none" anchor="ctr"/>
            <a:lstStyle/>
            <a:p>
              <a:endParaRPr lang="ru-RU"/>
            </a:p>
          </p:txBody>
        </p:sp>
        <p:sp>
          <p:nvSpPr>
            <p:cNvPr id="8260" name="AutoShape 82"/>
            <p:cNvSpPr>
              <a:spLocks noChangeArrowheads="1"/>
            </p:cNvSpPr>
            <p:nvPr/>
          </p:nvSpPr>
          <p:spPr bwMode="gray">
            <a:xfrm>
              <a:off x="3717" y="1495"/>
              <a:ext cx="1322" cy="1766"/>
            </a:xfrm>
            <a:prstGeom prst="roundRect">
              <a:avLst>
                <a:gd name="adj" fmla="val 16667"/>
              </a:avLst>
            </a:prstGeom>
            <a:solidFill>
              <a:schemeClr val="accent6">
                <a:lumMod val="60000"/>
                <a:lumOff val="40000"/>
              </a:schemeClr>
            </a:solidFill>
            <a:ln w="9525">
              <a:solidFill>
                <a:schemeClr val="accent5"/>
              </a:solidFill>
              <a:round/>
              <a:headEnd/>
              <a:tailEnd/>
            </a:ln>
          </p:spPr>
          <p:txBody>
            <a:bodyPr wrap="none" anchor="ctr"/>
            <a:lstStyle/>
            <a:p>
              <a:endParaRPr lang="ru-RU"/>
            </a:p>
          </p:txBody>
        </p:sp>
        <p:grpSp>
          <p:nvGrpSpPr>
            <p:cNvPr id="3" name="Group 85"/>
            <p:cNvGrpSpPr>
              <a:grpSpLocks/>
            </p:cNvGrpSpPr>
            <p:nvPr/>
          </p:nvGrpSpPr>
          <p:grpSpPr bwMode="auto">
            <a:xfrm>
              <a:off x="4165" y="1296"/>
              <a:ext cx="405" cy="405"/>
              <a:chOff x="1289" y="582"/>
              <a:chExt cx="668" cy="668"/>
            </a:xfrm>
          </p:grpSpPr>
          <p:sp>
            <p:nvSpPr>
              <p:cNvPr id="8267" name="Oval 86"/>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ru-RU"/>
              </a:p>
            </p:txBody>
          </p:sp>
          <p:sp>
            <p:nvSpPr>
              <p:cNvPr id="8268" name="Oval 87"/>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ru-RU"/>
              </a:p>
            </p:txBody>
          </p:sp>
          <p:sp>
            <p:nvSpPr>
              <p:cNvPr id="8269" name="Oval 88"/>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ru-RU"/>
              </a:p>
            </p:txBody>
          </p:sp>
          <p:sp>
            <p:nvSpPr>
              <p:cNvPr id="8270" name="Oval 89"/>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ru-RU"/>
              </a:p>
            </p:txBody>
          </p:sp>
        </p:grpSp>
      </p:grpSp>
      <p:grpSp>
        <p:nvGrpSpPr>
          <p:cNvPr id="9" name="Group 97"/>
          <p:cNvGrpSpPr>
            <a:grpSpLocks/>
          </p:cNvGrpSpPr>
          <p:nvPr/>
        </p:nvGrpSpPr>
        <p:grpSpPr bwMode="auto">
          <a:xfrm>
            <a:off x="2195736" y="1700808"/>
            <a:ext cx="2065628" cy="3155812"/>
            <a:chOff x="3696" y="1296"/>
            <a:chExt cx="1363" cy="1994"/>
          </a:xfrm>
          <a:effectLst>
            <a:glow rad="101600">
              <a:schemeClr val="accent2">
                <a:satMod val="175000"/>
                <a:alpha val="40000"/>
              </a:schemeClr>
            </a:glow>
          </a:effectLst>
        </p:grpSpPr>
        <p:sp>
          <p:nvSpPr>
            <p:cNvPr id="8220" name="AutoShape 81"/>
            <p:cNvSpPr>
              <a:spLocks noChangeArrowheads="1"/>
            </p:cNvSpPr>
            <p:nvPr/>
          </p:nvSpPr>
          <p:spPr bwMode="gray">
            <a:xfrm>
              <a:off x="3696" y="1490"/>
              <a:ext cx="1363" cy="1800"/>
            </a:xfrm>
            <a:prstGeom prst="roundRect">
              <a:avLst>
                <a:gd name="adj" fmla="val 17509"/>
              </a:avLst>
            </a:prstGeom>
            <a:solidFill>
              <a:schemeClr val="accent5"/>
            </a:solidFill>
            <a:ln w="9525">
              <a:noFill/>
              <a:round/>
              <a:headEnd/>
              <a:tailEnd/>
            </a:ln>
          </p:spPr>
          <p:txBody>
            <a:bodyPr wrap="none" anchor="ctr"/>
            <a:lstStyle/>
            <a:p>
              <a:endParaRPr lang="ru-RU"/>
            </a:p>
          </p:txBody>
        </p:sp>
        <p:sp>
          <p:nvSpPr>
            <p:cNvPr id="8221" name="AutoShape 82"/>
            <p:cNvSpPr>
              <a:spLocks noChangeArrowheads="1"/>
            </p:cNvSpPr>
            <p:nvPr/>
          </p:nvSpPr>
          <p:spPr bwMode="gray">
            <a:xfrm>
              <a:off x="3717" y="1495"/>
              <a:ext cx="1322" cy="1766"/>
            </a:xfrm>
            <a:prstGeom prst="roundRect">
              <a:avLst>
                <a:gd name="adj" fmla="val 16667"/>
              </a:avLst>
            </a:prstGeom>
            <a:solidFill>
              <a:schemeClr val="accent6">
                <a:lumMod val="60000"/>
                <a:lumOff val="40000"/>
              </a:schemeClr>
            </a:solidFill>
            <a:ln w="9525">
              <a:noFill/>
              <a:round/>
              <a:headEnd/>
              <a:tailEnd/>
            </a:ln>
          </p:spPr>
          <p:txBody>
            <a:bodyPr wrap="none" anchor="ctr"/>
            <a:lstStyle/>
            <a:p>
              <a:endParaRPr lang="ru-RU"/>
            </a:p>
          </p:txBody>
        </p:sp>
        <p:grpSp>
          <p:nvGrpSpPr>
            <p:cNvPr id="10" name="Group 85"/>
            <p:cNvGrpSpPr>
              <a:grpSpLocks/>
            </p:cNvGrpSpPr>
            <p:nvPr/>
          </p:nvGrpSpPr>
          <p:grpSpPr bwMode="auto">
            <a:xfrm>
              <a:off x="4165" y="1296"/>
              <a:ext cx="405" cy="405"/>
              <a:chOff x="1289" y="582"/>
              <a:chExt cx="668" cy="668"/>
            </a:xfrm>
          </p:grpSpPr>
          <p:sp>
            <p:nvSpPr>
              <p:cNvPr id="8228" name="Oval 86"/>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ru-RU"/>
              </a:p>
            </p:txBody>
          </p:sp>
          <p:sp>
            <p:nvSpPr>
              <p:cNvPr id="8229" name="Oval 87"/>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ru-RU"/>
              </a:p>
            </p:txBody>
          </p:sp>
          <p:sp>
            <p:nvSpPr>
              <p:cNvPr id="8230" name="Oval 88"/>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ru-RU"/>
              </a:p>
            </p:txBody>
          </p:sp>
          <p:sp>
            <p:nvSpPr>
              <p:cNvPr id="8231" name="Oval 89"/>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ru-RU"/>
              </a:p>
            </p:txBody>
          </p:sp>
        </p:grpSp>
      </p:grpSp>
      <p:sp>
        <p:nvSpPr>
          <p:cNvPr id="6" name="Прямоугольник 5"/>
          <p:cNvSpPr/>
          <p:nvPr/>
        </p:nvSpPr>
        <p:spPr>
          <a:xfrm>
            <a:off x="571472" y="0"/>
            <a:ext cx="8215338" cy="1292662"/>
          </a:xfrm>
          <a:prstGeom prst="rect">
            <a:avLst/>
          </a:prstGeom>
          <a:noFill/>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ru-RU" sz="2600" b="1" dirty="0">
                <a:solidFill>
                  <a:schemeClr val="bg1"/>
                </a:solidFill>
              </a:rPr>
              <a:t>Программа формирования планируемых результатов освоения междисциплинарных программ</a:t>
            </a:r>
          </a:p>
        </p:txBody>
      </p:sp>
      <p:sp>
        <p:nvSpPr>
          <p:cNvPr id="83" name="Прямоугольник 82"/>
          <p:cNvSpPr/>
          <p:nvPr/>
        </p:nvSpPr>
        <p:spPr>
          <a:xfrm>
            <a:off x="0" y="2276872"/>
            <a:ext cx="2051720" cy="1200329"/>
          </a:xfrm>
          <a:prstGeom prst="rect">
            <a:avLst/>
          </a:prstGeom>
        </p:spPr>
        <p:txBody>
          <a:bodyPr wrap="square">
            <a:spAutoFit/>
          </a:bodyPr>
          <a:lstStyle/>
          <a:p>
            <a:pPr algn="ctr">
              <a:defRPr/>
            </a:pPr>
            <a:r>
              <a:rPr lang="ru-RU" b="1" dirty="0">
                <a:solidFill>
                  <a:schemeClr val="bg1"/>
                </a:solidFill>
                <a:latin typeface="Arial" charset="0"/>
              </a:rPr>
              <a:t>Программа </a:t>
            </a:r>
            <a:r>
              <a:rPr lang="ru-RU" b="1" dirty="0" smtClean="0">
                <a:solidFill>
                  <a:schemeClr val="bg1"/>
                </a:solidFill>
                <a:latin typeface="Arial" charset="0"/>
              </a:rPr>
              <a:t>«Формирования УУД обучающихся» </a:t>
            </a:r>
            <a:endParaRPr lang="ru-RU" b="1" dirty="0">
              <a:solidFill>
                <a:schemeClr val="bg1"/>
              </a:solidFill>
              <a:latin typeface="Arial" charset="0"/>
            </a:endParaRPr>
          </a:p>
        </p:txBody>
      </p:sp>
      <p:sp>
        <p:nvSpPr>
          <p:cNvPr id="85" name="Прямоугольник 84"/>
          <p:cNvSpPr/>
          <p:nvPr/>
        </p:nvSpPr>
        <p:spPr>
          <a:xfrm>
            <a:off x="2195736" y="2564904"/>
            <a:ext cx="2088232" cy="1477328"/>
          </a:xfrm>
          <a:prstGeom prst="rect">
            <a:avLst/>
          </a:prstGeom>
        </p:spPr>
        <p:txBody>
          <a:bodyPr wrap="square">
            <a:spAutoFit/>
          </a:bodyPr>
          <a:lstStyle/>
          <a:p>
            <a:pPr algn="ctr">
              <a:defRPr/>
            </a:pPr>
            <a:r>
              <a:rPr lang="ru-RU" b="1" dirty="0">
                <a:solidFill>
                  <a:schemeClr val="bg1"/>
                </a:solidFill>
                <a:latin typeface="Arial" charset="0"/>
              </a:rPr>
              <a:t>Программа </a:t>
            </a:r>
            <a:r>
              <a:rPr lang="ru-RU" b="1" dirty="0" smtClean="0">
                <a:solidFill>
                  <a:schemeClr val="bg1"/>
                </a:solidFill>
                <a:latin typeface="Arial" charset="0"/>
              </a:rPr>
              <a:t>«Формирование </a:t>
            </a:r>
            <a:r>
              <a:rPr lang="ru-RU" b="1" dirty="0" err="1" smtClean="0">
                <a:solidFill>
                  <a:schemeClr val="bg1"/>
                </a:solidFill>
                <a:latin typeface="Arial" charset="0"/>
              </a:rPr>
              <a:t>ИКТ-компетент-ности</a:t>
            </a:r>
            <a:r>
              <a:rPr lang="ru-RU" b="1" dirty="0" smtClean="0">
                <a:solidFill>
                  <a:schemeClr val="bg1"/>
                </a:solidFill>
                <a:latin typeface="Arial" charset="0"/>
              </a:rPr>
              <a:t> </a:t>
            </a:r>
            <a:r>
              <a:rPr lang="ru-RU" b="1" dirty="0">
                <a:solidFill>
                  <a:schemeClr val="bg1"/>
                </a:solidFill>
                <a:latin typeface="Arial" charset="0"/>
              </a:rPr>
              <a:t>школьников</a:t>
            </a:r>
          </a:p>
        </p:txBody>
      </p:sp>
      <p:sp>
        <p:nvSpPr>
          <p:cNvPr id="63" name="Прямоугольник 62"/>
          <p:cNvSpPr/>
          <p:nvPr/>
        </p:nvSpPr>
        <p:spPr>
          <a:xfrm>
            <a:off x="0" y="6066408"/>
            <a:ext cx="9144000" cy="79159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grpSp>
        <p:nvGrpSpPr>
          <p:cNvPr id="41" name="Group 97"/>
          <p:cNvGrpSpPr>
            <a:grpSpLocks/>
          </p:cNvGrpSpPr>
          <p:nvPr/>
        </p:nvGrpSpPr>
        <p:grpSpPr bwMode="auto">
          <a:xfrm>
            <a:off x="4499992" y="2276872"/>
            <a:ext cx="2065628" cy="3155812"/>
            <a:chOff x="3696" y="1296"/>
            <a:chExt cx="1363" cy="1994"/>
          </a:xfrm>
          <a:effectLst>
            <a:glow rad="101600">
              <a:schemeClr val="accent2">
                <a:satMod val="175000"/>
                <a:alpha val="40000"/>
              </a:schemeClr>
            </a:glow>
          </a:effectLst>
        </p:grpSpPr>
        <p:sp>
          <p:nvSpPr>
            <p:cNvPr id="42" name="AutoShape 81"/>
            <p:cNvSpPr>
              <a:spLocks noChangeArrowheads="1"/>
            </p:cNvSpPr>
            <p:nvPr/>
          </p:nvSpPr>
          <p:spPr bwMode="gray">
            <a:xfrm>
              <a:off x="3696" y="1490"/>
              <a:ext cx="1363" cy="1800"/>
            </a:xfrm>
            <a:prstGeom prst="roundRect">
              <a:avLst>
                <a:gd name="adj" fmla="val 17509"/>
              </a:avLst>
            </a:prstGeom>
            <a:solidFill>
              <a:schemeClr val="accent5"/>
            </a:solidFill>
            <a:ln w="9525">
              <a:noFill/>
              <a:round/>
              <a:headEnd/>
              <a:tailEnd/>
            </a:ln>
          </p:spPr>
          <p:txBody>
            <a:bodyPr wrap="none" anchor="ctr"/>
            <a:lstStyle/>
            <a:p>
              <a:endParaRPr lang="ru-RU"/>
            </a:p>
          </p:txBody>
        </p:sp>
        <p:sp>
          <p:nvSpPr>
            <p:cNvPr id="43" name="AutoShape 82"/>
            <p:cNvSpPr>
              <a:spLocks noChangeArrowheads="1"/>
            </p:cNvSpPr>
            <p:nvPr/>
          </p:nvSpPr>
          <p:spPr bwMode="gray">
            <a:xfrm>
              <a:off x="3717" y="1495"/>
              <a:ext cx="1322" cy="1766"/>
            </a:xfrm>
            <a:prstGeom prst="roundRect">
              <a:avLst>
                <a:gd name="adj" fmla="val 16667"/>
              </a:avLst>
            </a:prstGeom>
            <a:solidFill>
              <a:schemeClr val="accent6">
                <a:lumMod val="60000"/>
                <a:lumOff val="40000"/>
              </a:schemeClr>
            </a:solidFill>
            <a:ln w="9525">
              <a:noFill/>
              <a:round/>
              <a:headEnd/>
              <a:tailEnd/>
            </a:ln>
          </p:spPr>
          <p:txBody>
            <a:bodyPr wrap="none" anchor="ctr"/>
            <a:lstStyle/>
            <a:p>
              <a:endParaRPr lang="ru-RU" dirty="0"/>
            </a:p>
          </p:txBody>
        </p:sp>
        <p:grpSp>
          <p:nvGrpSpPr>
            <p:cNvPr id="44" name="Group 85"/>
            <p:cNvGrpSpPr>
              <a:grpSpLocks/>
            </p:cNvGrpSpPr>
            <p:nvPr/>
          </p:nvGrpSpPr>
          <p:grpSpPr bwMode="auto">
            <a:xfrm>
              <a:off x="4165" y="1296"/>
              <a:ext cx="405" cy="405"/>
              <a:chOff x="1289" y="582"/>
              <a:chExt cx="668" cy="668"/>
            </a:xfrm>
          </p:grpSpPr>
          <p:sp>
            <p:nvSpPr>
              <p:cNvPr id="45" name="Oval 86"/>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ru-RU"/>
              </a:p>
            </p:txBody>
          </p:sp>
          <p:sp>
            <p:nvSpPr>
              <p:cNvPr id="46" name="Oval 87"/>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ru-RU"/>
              </a:p>
            </p:txBody>
          </p:sp>
          <p:sp>
            <p:nvSpPr>
              <p:cNvPr id="47" name="Oval 88"/>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ru-RU"/>
              </a:p>
            </p:txBody>
          </p:sp>
          <p:sp>
            <p:nvSpPr>
              <p:cNvPr id="48" name="Oval 89"/>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ru-RU"/>
              </a:p>
            </p:txBody>
          </p:sp>
        </p:grpSp>
      </p:grpSp>
      <p:grpSp>
        <p:nvGrpSpPr>
          <p:cNvPr id="57" name="Group 97"/>
          <p:cNvGrpSpPr>
            <a:grpSpLocks/>
          </p:cNvGrpSpPr>
          <p:nvPr/>
        </p:nvGrpSpPr>
        <p:grpSpPr bwMode="auto">
          <a:xfrm>
            <a:off x="6804248" y="2924944"/>
            <a:ext cx="2065628" cy="3155812"/>
            <a:chOff x="3696" y="1296"/>
            <a:chExt cx="1363" cy="1994"/>
          </a:xfrm>
          <a:effectLst>
            <a:glow rad="101600">
              <a:schemeClr val="accent2">
                <a:satMod val="175000"/>
                <a:alpha val="40000"/>
              </a:schemeClr>
            </a:glow>
          </a:effectLst>
        </p:grpSpPr>
        <p:sp>
          <p:nvSpPr>
            <p:cNvPr id="58" name="AutoShape 81"/>
            <p:cNvSpPr>
              <a:spLocks noChangeArrowheads="1"/>
            </p:cNvSpPr>
            <p:nvPr/>
          </p:nvSpPr>
          <p:spPr bwMode="gray">
            <a:xfrm>
              <a:off x="3696" y="1490"/>
              <a:ext cx="1363" cy="1800"/>
            </a:xfrm>
            <a:prstGeom prst="roundRect">
              <a:avLst>
                <a:gd name="adj" fmla="val 17509"/>
              </a:avLst>
            </a:prstGeom>
            <a:solidFill>
              <a:schemeClr val="accent5"/>
            </a:solidFill>
            <a:ln w="9525">
              <a:noFill/>
              <a:round/>
              <a:headEnd/>
              <a:tailEnd/>
            </a:ln>
          </p:spPr>
          <p:txBody>
            <a:bodyPr wrap="none" anchor="ctr"/>
            <a:lstStyle/>
            <a:p>
              <a:endParaRPr lang="ru-RU"/>
            </a:p>
          </p:txBody>
        </p:sp>
        <p:sp>
          <p:nvSpPr>
            <p:cNvPr id="59" name="AutoShape 82"/>
            <p:cNvSpPr>
              <a:spLocks noChangeArrowheads="1"/>
            </p:cNvSpPr>
            <p:nvPr/>
          </p:nvSpPr>
          <p:spPr bwMode="gray">
            <a:xfrm>
              <a:off x="3717" y="1495"/>
              <a:ext cx="1322" cy="1766"/>
            </a:xfrm>
            <a:prstGeom prst="roundRect">
              <a:avLst>
                <a:gd name="adj" fmla="val 16667"/>
              </a:avLst>
            </a:prstGeom>
            <a:solidFill>
              <a:schemeClr val="accent6">
                <a:lumMod val="60000"/>
                <a:lumOff val="40000"/>
              </a:schemeClr>
            </a:solidFill>
            <a:ln w="9525">
              <a:noFill/>
              <a:round/>
              <a:headEnd/>
              <a:tailEnd/>
            </a:ln>
          </p:spPr>
          <p:txBody>
            <a:bodyPr wrap="none" anchor="ctr"/>
            <a:lstStyle/>
            <a:p>
              <a:endParaRPr lang="ru-RU"/>
            </a:p>
          </p:txBody>
        </p:sp>
        <p:grpSp>
          <p:nvGrpSpPr>
            <p:cNvPr id="60" name="Group 85"/>
            <p:cNvGrpSpPr>
              <a:grpSpLocks/>
            </p:cNvGrpSpPr>
            <p:nvPr/>
          </p:nvGrpSpPr>
          <p:grpSpPr bwMode="auto">
            <a:xfrm>
              <a:off x="4165" y="1296"/>
              <a:ext cx="405" cy="405"/>
              <a:chOff x="1289" y="582"/>
              <a:chExt cx="668" cy="668"/>
            </a:xfrm>
          </p:grpSpPr>
          <p:sp>
            <p:nvSpPr>
              <p:cNvPr id="61" name="Oval 86"/>
              <p:cNvSpPr>
                <a:spLocks noChangeArrowheads="1"/>
              </p:cNvSpPr>
              <p:nvPr/>
            </p:nvSpPr>
            <p:spPr bwMode="gray">
              <a:xfrm>
                <a:off x="1289" y="582"/>
                <a:ext cx="668" cy="668"/>
              </a:xfrm>
              <a:prstGeom prst="ellipse">
                <a:avLst/>
              </a:prstGeom>
              <a:solidFill>
                <a:srgbClr val="333333"/>
              </a:solidFill>
              <a:ln w="38100" algn="ctr">
                <a:noFill/>
                <a:round/>
                <a:headEnd/>
                <a:tailEnd/>
              </a:ln>
            </p:spPr>
            <p:txBody>
              <a:bodyPr anchor="ctr">
                <a:spAutoFit/>
              </a:bodyPr>
              <a:lstStyle/>
              <a:p>
                <a:endParaRPr lang="ru-RU"/>
              </a:p>
            </p:txBody>
          </p:sp>
          <p:sp>
            <p:nvSpPr>
              <p:cNvPr id="62" name="Oval 87"/>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ru-RU"/>
              </a:p>
            </p:txBody>
          </p:sp>
          <p:sp>
            <p:nvSpPr>
              <p:cNvPr id="64" name="Oval 88"/>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ru-RU"/>
              </a:p>
            </p:txBody>
          </p:sp>
          <p:sp>
            <p:nvSpPr>
              <p:cNvPr id="65" name="Oval 89"/>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ru-RU"/>
              </a:p>
            </p:txBody>
          </p:sp>
        </p:grpSp>
      </p:grpSp>
      <p:sp>
        <p:nvSpPr>
          <p:cNvPr id="66" name="Прямоугольник 65"/>
          <p:cNvSpPr/>
          <p:nvPr/>
        </p:nvSpPr>
        <p:spPr>
          <a:xfrm>
            <a:off x="4499992" y="2996952"/>
            <a:ext cx="2016224" cy="2031325"/>
          </a:xfrm>
          <a:prstGeom prst="rect">
            <a:avLst/>
          </a:prstGeom>
        </p:spPr>
        <p:txBody>
          <a:bodyPr wrap="square">
            <a:spAutoFit/>
          </a:bodyPr>
          <a:lstStyle/>
          <a:p>
            <a:pPr algn="ctr">
              <a:defRPr/>
            </a:pPr>
            <a:r>
              <a:rPr lang="ru-RU" b="1" dirty="0" smtClean="0">
                <a:solidFill>
                  <a:schemeClr val="bg1"/>
                </a:solidFill>
              </a:rPr>
              <a:t>Программа «Основы учебно-исследовательской и проектной деятельности»</a:t>
            </a:r>
            <a:endParaRPr lang="ru-RU" b="1" dirty="0">
              <a:solidFill>
                <a:schemeClr val="bg1"/>
              </a:solidFill>
            </a:endParaRPr>
          </a:p>
        </p:txBody>
      </p:sp>
      <p:sp>
        <p:nvSpPr>
          <p:cNvPr id="67" name="Прямоугольник 66"/>
          <p:cNvSpPr/>
          <p:nvPr/>
        </p:nvSpPr>
        <p:spPr>
          <a:xfrm>
            <a:off x="6876256" y="3717032"/>
            <a:ext cx="2051720" cy="1754326"/>
          </a:xfrm>
          <a:prstGeom prst="rect">
            <a:avLst/>
          </a:prstGeom>
        </p:spPr>
        <p:txBody>
          <a:bodyPr wrap="square">
            <a:spAutoFit/>
          </a:bodyPr>
          <a:lstStyle/>
          <a:p>
            <a:pPr algn="ctr">
              <a:defRPr/>
            </a:pPr>
            <a:r>
              <a:rPr lang="ru-RU" b="1" dirty="0" smtClean="0">
                <a:solidFill>
                  <a:schemeClr val="bg1"/>
                </a:solidFill>
              </a:rPr>
              <a:t>Программа «Стратегия смыслового чтения и работы с текстом»</a:t>
            </a:r>
            <a:endParaRPr lang="ru-RU" b="1" dirty="0">
              <a:solidFill>
                <a:schemeClr val="bg1"/>
              </a:solidFill>
            </a:endParaRPr>
          </a:p>
        </p:txBody>
      </p:sp>
    </p:spTree>
    <p:extLst>
      <p:ext uri="{BB962C8B-B14F-4D97-AF65-F5344CB8AC3E}">
        <p14:creationId xmlns:p14="http://schemas.microsoft.com/office/powerpoint/2010/main" val="1113685086"/>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0.7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par>
                                <p:cTn id="14" presetID="55" presetClass="entr" presetSubtype="0" fill="hold" nodeType="withEffect">
                                  <p:stCondLst>
                                    <p:cond delay="0"/>
                                  </p:stCondLst>
                                  <p:childTnLst>
                                    <p:set>
                                      <p:cBhvr>
                                        <p:cTn id="15" dur="1" fill="hold">
                                          <p:stCondLst>
                                            <p:cond delay="0"/>
                                          </p:stCondLst>
                                        </p:cTn>
                                        <p:tgtEl>
                                          <p:spTgt spid="83"/>
                                        </p:tgtEl>
                                        <p:attrNameLst>
                                          <p:attrName>style.visibility</p:attrName>
                                        </p:attrNameLst>
                                      </p:cBhvr>
                                      <p:to>
                                        <p:strVal val="visible"/>
                                      </p:to>
                                    </p:set>
                                    <p:anim calcmode="lin" valueType="num">
                                      <p:cBhvr>
                                        <p:cTn id="16" dur="1000" fill="hold"/>
                                        <p:tgtEl>
                                          <p:spTgt spid="83"/>
                                        </p:tgtEl>
                                        <p:attrNameLst>
                                          <p:attrName>ppt_w</p:attrName>
                                        </p:attrNameLst>
                                      </p:cBhvr>
                                      <p:tavLst>
                                        <p:tav tm="0">
                                          <p:val>
                                            <p:strVal val="#ppt_w*0.70"/>
                                          </p:val>
                                        </p:tav>
                                        <p:tav tm="100000">
                                          <p:val>
                                            <p:strVal val="#ppt_w"/>
                                          </p:val>
                                        </p:tav>
                                      </p:tavLst>
                                    </p:anim>
                                    <p:anim calcmode="lin" valueType="num">
                                      <p:cBhvr>
                                        <p:cTn id="17" dur="1000" fill="hold"/>
                                        <p:tgtEl>
                                          <p:spTgt spid="83"/>
                                        </p:tgtEl>
                                        <p:attrNameLst>
                                          <p:attrName>ppt_h</p:attrName>
                                        </p:attrNameLst>
                                      </p:cBhvr>
                                      <p:tavLst>
                                        <p:tav tm="0">
                                          <p:val>
                                            <p:strVal val="#ppt_h"/>
                                          </p:val>
                                        </p:tav>
                                        <p:tav tm="100000">
                                          <p:val>
                                            <p:strVal val="#ppt_h"/>
                                          </p:val>
                                        </p:tav>
                                      </p:tavLst>
                                    </p:anim>
                                    <p:animEffect transition="in" filter="fade">
                                      <p:cBhvr>
                                        <p:cTn id="18" dur="1000"/>
                                        <p:tgtEl>
                                          <p:spTgt spid="83"/>
                                        </p:tgtEl>
                                      </p:cBhvr>
                                    </p:animEffect>
                                  </p:childTnLst>
                                </p:cTn>
                              </p:par>
                            </p:childTnLst>
                          </p:cTn>
                        </p:par>
                        <p:par>
                          <p:cTn id="19" fill="hold">
                            <p:stCondLst>
                              <p:cond delay="1500"/>
                            </p:stCondLst>
                            <p:childTnLst>
                              <p:par>
                                <p:cTn id="20" presetID="55"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0.70"/>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85"/>
                                        </p:tgtEl>
                                        <p:attrNameLst>
                                          <p:attrName>style.visibility</p:attrName>
                                        </p:attrNameLst>
                                      </p:cBhvr>
                                      <p:to>
                                        <p:strVal val="visible"/>
                                      </p:to>
                                    </p:set>
                                    <p:anim calcmode="lin" valueType="num">
                                      <p:cBhvr>
                                        <p:cTn id="27" dur="1000" fill="hold"/>
                                        <p:tgtEl>
                                          <p:spTgt spid="85"/>
                                        </p:tgtEl>
                                        <p:attrNameLst>
                                          <p:attrName>ppt_w</p:attrName>
                                        </p:attrNameLst>
                                      </p:cBhvr>
                                      <p:tavLst>
                                        <p:tav tm="0">
                                          <p:val>
                                            <p:strVal val="#ppt_w*0.70"/>
                                          </p:val>
                                        </p:tav>
                                        <p:tav tm="100000">
                                          <p:val>
                                            <p:strVal val="#ppt_w"/>
                                          </p:val>
                                        </p:tav>
                                      </p:tavLst>
                                    </p:anim>
                                    <p:anim calcmode="lin" valueType="num">
                                      <p:cBhvr>
                                        <p:cTn id="28" dur="1000" fill="hold"/>
                                        <p:tgtEl>
                                          <p:spTgt spid="85"/>
                                        </p:tgtEl>
                                        <p:attrNameLst>
                                          <p:attrName>ppt_h</p:attrName>
                                        </p:attrNameLst>
                                      </p:cBhvr>
                                      <p:tavLst>
                                        <p:tav tm="0">
                                          <p:val>
                                            <p:strVal val="#ppt_h"/>
                                          </p:val>
                                        </p:tav>
                                        <p:tav tm="100000">
                                          <p:val>
                                            <p:strVal val="#ppt_h"/>
                                          </p:val>
                                        </p:tav>
                                      </p:tavLst>
                                    </p:anim>
                                    <p:animEffect transition="in" filter="fade">
                                      <p:cBhvr>
                                        <p:cTn id="29" dur="1000"/>
                                        <p:tgtEl>
                                          <p:spTgt spid="85"/>
                                        </p:tgtEl>
                                      </p:cBhvr>
                                    </p:animEffect>
                                  </p:childTnLst>
                                </p:cTn>
                              </p:par>
                            </p:childTnLst>
                          </p:cTn>
                        </p:par>
                        <p:par>
                          <p:cTn id="30" fill="hold">
                            <p:stCondLst>
                              <p:cond delay="2500"/>
                            </p:stCondLst>
                            <p:childTnLst>
                              <p:par>
                                <p:cTn id="31" presetID="55" presetClass="entr" presetSubtype="0"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p:cTn id="33" dur="1000" fill="hold"/>
                                        <p:tgtEl>
                                          <p:spTgt spid="41"/>
                                        </p:tgtEl>
                                        <p:attrNameLst>
                                          <p:attrName>ppt_w</p:attrName>
                                        </p:attrNameLst>
                                      </p:cBhvr>
                                      <p:tavLst>
                                        <p:tav tm="0">
                                          <p:val>
                                            <p:strVal val="#ppt_w*0.70"/>
                                          </p:val>
                                        </p:tav>
                                        <p:tav tm="100000">
                                          <p:val>
                                            <p:strVal val="#ppt_w"/>
                                          </p:val>
                                        </p:tav>
                                      </p:tavLst>
                                    </p:anim>
                                    <p:anim calcmode="lin" valueType="num">
                                      <p:cBhvr>
                                        <p:cTn id="34" dur="1000" fill="hold"/>
                                        <p:tgtEl>
                                          <p:spTgt spid="41"/>
                                        </p:tgtEl>
                                        <p:attrNameLst>
                                          <p:attrName>ppt_h</p:attrName>
                                        </p:attrNameLst>
                                      </p:cBhvr>
                                      <p:tavLst>
                                        <p:tav tm="0">
                                          <p:val>
                                            <p:strVal val="#ppt_h"/>
                                          </p:val>
                                        </p:tav>
                                        <p:tav tm="100000">
                                          <p:val>
                                            <p:strVal val="#ppt_h"/>
                                          </p:val>
                                        </p:tav>
                                      </p:tavLst>
                                    </p:anim>
                                    <p:animEffect transition="in" filter="fade">
                                      <p:cBhvr>
                                        <p:cTn id="35" dur="1000"/>
                                        <p:tgtEl>
                                          <p:spTgt spid="41"/>
                                        </p:tgtEl>
                                      </p:cBhvr>
                                    </p:animEffect>
                                  </p:childTnLst>
                                </p:cTn>
                              </p:par>
                            </p:childTnLst>
                          </p:cTn>
                        </p:par>
                        <p:par>
                          <p:cTn id="36" fill="hold">
                            <p:stCondLst>
                              <p:cond delay="3500"/>
                            </p:stCondLst>
                            <p:childTnLst>
                              <p:par>
                                <p:cTn id="37" presetID="55" presetClass="entr" presetSubtype="0" fill="hold" nodeType="after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p:cTn id="39" dur="1000" fill="hold"/>
                                        <p:tgtEl>
                                          <p:spTgt spid="57"/>
                                        </p:tgtEl>
                                        <p:attrNameLst>
                                          <p:attrName>ppt_w</p:attrName>
                                        </p:attrNameLst>
                                      </p:cBhvr>
                                      <p:tavLst>
                                        <p:tav tm="0">
                                          <p:val>
                                            <p:strVal val="#ppt_w*0.70"/>
                                          </p:val>
                                        </p:tav>
                                        <p:tav tm="100000">
                                          <p:val>
                                            <p:strVal val="#ppt_w"/>
                                          </p:val>
                                        </p:tav>
                                      </p:tavLst>
                                    </p:anim>
                                    <p:anim calcmode="lin" valueType="num">
                                      <p:cBhvr>
                                        <p:cTn id="40" dur="1000" fill="hold"/>
                                        <p:tgtEl>
                                          <p:spTgt spid="57"/>
                                        </p:tgtEl>
                                        <p:attrNameLst>
                                          <p:attrName>ppt_h</p:attrName>
                                        </p:attrNameLst>
                                      </p:cBhvr>
                                      <p:tavLst>
                                        <p:tav tm="0">
                                          <p:val>
                                            <p:strVal val="#ppt_h"/>
                                          </p:val>
                                        </p:tav>
                                        <p:tav tm="100000">
                                          <p:val>
                                            <p:strVal val="#ppt_h"/>
                                          </p:val>
                                        </p:tav>
                                      </p:tavLst>
                                    </p:anim>
                                    <p:animEffect transition="in" filter="fade">
                                      <p:cBhvr>
                                        <p:cTn id="41" dur="1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700808"/>
            <a:ext cx="1372492" cy="3170099"/>
          </a:xfrm>
          <a:prstGeom prst="rect">
            <a:avLst/>
          </a:prstGeom>
          <a:noFill/>
        </p:spPr>
        <p:txBody>
          <a:bodyPr wrap="none" lIns="91440" tIns="45720" rIns="91440" bIns="45720">
            <a:spAutoFit/>
          </a:bodyPr>
          <a:lstStyle/>
          <a:p>
            <a:pPr algn="ctr"/>
            <a:r>
              <a:rPr lang="ru-RU" sz="20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ru-RU" sz="20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Объект 2"/>
          <p:cNvSpPr>
            <a:spLocks noGrp="1"/>
          </p:cNvSpPr>
          <p:nvPr>
            <p:ph idx="1"/>
          </p:nvPr>
        </p:nvSpPr>
        <p:spPr>
          <a:xfrm>
            <a:off x="1763688" y="1916832"/>
            <a:ext cx="7380312" cy="3412976"/>
          </a:xfrm>
        </p:spPr>
        <p:txBody>
          <a:bodyPr/>
          <a:lstStyle/>
          <a:p>
            <a:pPr marL="0" indent="806450">
              <a:buNone/>
            </a:pPr>
            <a:r>
              <a:rPr lang="ru-RU" b="1" i="1" dirty="0" smtClean="0"/>
              <a:t>Отсутствие разработанных междисциплинарных программ и единой программы формирования планируемых результатов освоения междисциплинарных программ</a:t>
            </a:r>
            <a:endParaRPr lang="ru-RU" b="1" i="1" dirty="0"/>
          </a:p>
        </p:txBody>
      </p:sp>
      <p:sp>
        <p:nvSpPr>
          <p:cNvPr id="5" name="Прямоугольник 4"/>
          <p:cNvSpPr/>
          <p:nvPr/>
        </p:nvSpPr>
        <p:spPr>
          <a:xfrm>
            <a:off x="0" y="6066408"/>
            <a:ext cx="9144000" cy="79159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Tree>
  </p:cSld>
  <p:clrMapOvr>
    <a:masterClrMapping/>
  </p:clrMapOvr>
  <p:transition spd="med">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467544" y="0"/>
            <a:ext cx="8229600" cy="1143000"/>
          </a:xfrm>
        </p:spPr>
        <p:txBody>
          <a:bodyPr/>
          <a:lstStyle/>
          <a:p>
            <a:r>
              <a:rPr lang="ru-RU"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Цель Проекта</a:t>
            </a:r>
          </a:p>
        </p:txBody>
      </p:sp>
      <p:sp>
        <p:nvSpPr>
          <p:cNvPr id="13315" name="Содержимое 2"/>
          <p:cNvSpPr>
            <a:spLocks noGrp="1"/>
          </p:cNvSpPr>
          <p:nvPr>
            <p:ph idx="1"/>
          </p:nvPr>
        </p:nvSpPr>
        <p:spPr>
          <a:xfrm>
            <a:off x="428625" y="2357438"/>
            <a:ext cx="8229600" cy="2799754"/>
          </a:xfrm>
        </p:spPr>
        <p:txBody>
          <a:bodyPr/>
          <a:lstStyle/>
          <a:p>
            <a:pPr algn="ctr">
              <a:buFontTx/>
              <a:buNone/>
            </a:pPr>
            <a:r>
              <a:rPr lang="ru-RU" b="1" i="1" dirty="0" smtClean="0">
                <a:solidFill>
                  <a:srgbClr val="000000"/>
                </a:solidFill>
              </a:rPr>
              <a:t>Разработать механизмы реализации междисциплинарных программ в рамках образовательной программы основного общего образования</a:t>
            </a:r>
          </a:p>
        </p:txBody>
      </p:sp>
      <p:sp>
        <p:nvSpPr>
          <p:cNvPr id="4" name="Прямоугольник 3"/>
          <p:cNvSpPr/>
          <p:nvPr/>
        </p:nvSpPr>
        <p:spPr>
          <a:xfrm>
            <a:off x="0" y="6066408"/>
            <a:ext cx="9144000" cy="79159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ipe(left)">
                                      <p:cBhvr>
                                        <p:cTn id="7" dur="500"/>
                                        <p:tgtEl>
                                          <p:spTgt spid="13314"/>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13315">
                                            <p:txEl>
                                              <p:pRg st="0" end="0"/>
                                            </p:txEl>
                                          </p:spTgt>
                                        </p:tgtEl>
                                        <p:attrNameLst>
                                          <p:attrName>style.visibility</p:attrName>
                                        </p:attrNameLst>
                                      </p:cBhvr>
                                      <p:to>
                                        <p:strVal val="visible"/>
                                      </p:to>
                                    </p:set>
                                    <p:anim calcmode="lin" valueType="num">
                                      <p:cBhvr>
                                        <p:cTn id="11" dur="1000" fill="hold"/>
                                        <p:tgtEl>
                                          <p:spTgt spid="13315">
                                            <p:txEl>
                                              <p:pRg st="0" end="0"/>
                                            </p:txEl>
                                          </p:spTgt>
                                        </p:tgtEl>
                                        <p:attrNameLst>
                                          <p:attrName>ppt_w</p:attrName>
                                        </p:attrNameLst>
                                      </p:cBhvr>
                                      <p:tavLst>
                                        <p:tav tm="0">
                                          <p:val>
                                            <p:strVal val="#ppt_w*0.70"/>
                                          </p:val>
                                        </p:tav>
                                        <p:tav tm="100000">
                                          <p:val>
                                            <p:strVal val="#ppt_w"/>
                                          </p:val>
                                        </p:tav>
                                      </p:tavLst>
                                    </p:anim>
                                    <p:anim calcmode="lin" valueType="num">
                                      <p:cBhvr>
                                        <p:cTn id="12" dur="1000" fill="hold"/>
                                        <p:tgtEl>
                                          <p:spTgt spid="13315">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133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 name="AutoShape 17"/>
          <p:cNvSpPr>
            <a:spLocks noChangeArrowheads="1"/>
          </p:cNvSpPr>
          <p:nvPr/>
        </p:nvSpPr>
        <p:spPr bwMode="gray">
          <a:xfrm>
            <a:off x="2699792" y="5085184"/>
            <a:ext cx="5887541" cy="642937"/>
          </a:xfrm>
          <a:prstGeom prst="roundRect">
            <a:avLst>
              <a:gd name="adj" fmla="val 50000"/>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r>
              <a:rPr lang="ru-RU" sz="1600" b="1" dirty="0">
                <a:solidFill>
                  <a:schemeClr val="tx1"/>
                </a:solidFill>
              </a:rPr>
              <a:t>сценарии учебных занятий по реализации 4 </a:t>
            </a:r>
            <a:endParaRPr lang="ru-RU" sz="1600" b="1" dirty="0" smtClean="0">
              <a:solidFill>
                <a:schemeClr val="tx1"/>
              </a:solidFill>
            </a:endParaRPr>
          </a:p>
          <a:p>
            <a:r>
              <a:rPr lang="ru-RU" sz="1600" b="1" dirty="0" smtClean="0">
                <a:solidFill>
                  <a:schemeClr val="tx1"/>
                </a:solidFill>
              </a:rPr>
              <a:t>междисциплинарных </a:t>
            </a:r>
            <a:r>
              <a:rPr lang="ru-RU" sz="1600" b="1" dirty="0">
                <a:solidFill>
                  <a:schemeClr val="tx1"/>
                </a:solidFill>
              </a:rPr>
              <a:t>программ</a:t>
            </a:r>
            <a:endParaRPr lang="en-US" sz="1600" b="1" dirty="0">
              <a:solidFill>
                <a:schemeClr val="tx1"/>
              </a:solidFill>
            </a:endParaRPr>
          </a:p>
        </p:txBody>
      </p:sp>
      <p:sp>
        <p:nvSpPr>
          <p:cNvPr id="10248" name="AutoShape 15"/>
          <p:cNvSpPr>
            <a:spLocks noChangeArrowheads="1"/>
          </p:cNvSpPr>
          <p:nvPr/>
        </p:nvSpPr>
        <p:spPr bwMode="gray">
          <a:xfrm>
            <a:off x="3563888" y="3789040"/>
            <a:ext cx="5320034" cy="997843"/>
          </a:xfrm>
          <a:prstGeom prst="roundRect">
            <a:avLst>
              <a:gd name="adj" fmla="val 50000"/>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r>
              <a:rPr lang="ru-RU" sz="1600" b="1" dirty="0">
                <a:solidFill>
                  <a:schemeClr val="tx1"/>
                </a:solidFill>
              </a:rPr>
              <a:t>рекомендации по проведению </a:t>
            </a:r>
            <a:r>
              <a:rPr lang="ru-RU" sz="1600" b="1" dirty="0" err="1" smtClean="0">
                <a:solidFill>
                  <a:schemeClr val="tx1"/>
                </a:solidFill>
              </a:rPr>
              <a:t>учебно</a:t>
            </a:r>
            <a:r>
              <a:rPr lang="ru-RU" sz="1600" b="1" dirty="0" smtClean="0">
                <a:solidFill>
                  <a:schemeClr val="tx1"/>
                </a:solidFill>
              </a:rPr>
              <a:t>-</a:t>
            </a:r>
          </a:p>
          <a:p>
            <a:r>
              <a:rPr lang="ru-RU" sz="1600" b="1" dirty="0" smtClean="0">
                <a:solidFill>
                  <a:schemeClr val="tx1"/>
                </a:solidFill>
              </a:rPr>
              <a:t>исследовательских </a:t>
            </a:r>
            <a:r>
              <a:rPr lang="ru-RU" sz="1600" b="1" dirty="0">
                <a:solidFill>
                  <a:schemeClr val="tx1"/>
                </a:solidFill>
              </a:rPr>
              <a:t>работ </a:t>
            </a:r>
            <a:r>
              <a:rPr lang="ru-RU" sz="1600" b="1" dirty="0" smtClean="0">
                <a:solidFill>
                  <a:schemeClr val="tx1"/>
                </a:solidFill>
              </a:rPr>
              <a:t>с  </a:t>
            </a:r>
            <a:r>
              <a:rPr lang="ru-RU" sz="1600" b="1" dirty="0">
                <a:solidFill>
                  <a:schemeClr val="tx1"/>
                </a:solidFill>
              </a:rPr>
              <a:t>применением </a:t>
            </a:r>
            <a:endParaRPr lang="ru-RU" sz="1600" b="1" dirty="0" smtClean="0">
              <a:solidFill>
                <a:schemeClr val="tx1"/>
              </a:solidFill>
            </a:endParaRPr>
          </a:p>
          <a:p>
            <a:r>
              <a:rPr lang="ru-RU" sz="1600" b="1" dirty="0" smtClean="0">
                <a:solidFill>
                  <a:schemeClr val="tx1"/>
                </a:solidFill>
              </a:rPr>
              <a:t>современного оборудования</a:t>
            </a:r>
            <a:endParaRPr lang="en-US" sz="1600" b="1" dirty="0">
              <a:solidFill>
                <a:schemeClr val="tx1"/>
              </a:solidFill>
            </a:endParaRPr>
          </a:p>
        </p:txBody>
      </p:sp>
      <p:sp>
        <p:nvSpPr>
          <p:cNvPr id="10247" name="AutoShape 14"/>
          <p:cNvSpPr>
            <a:spLocks noChangeArrowheads="1"/>
          </p:cNvSpPr>
          <p:nvPr/>
        </p:nvSpPr>
        <p:spPr bwMode="gray">
          <a:xfrm>
            <a:off x="3714750" y="2492896"/>
            <a:ext cx="5033714" cy="919162"/>
          </a:xfrm>
          <a:prstGeom prst="roundRect">
            <a:avLst>
              <a:gd name="adj" fmla="val 50000"/>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r>
              <a:rPr lang="ru-RU" sz="1600" b="1" dirty="0">
                <a:solidFill>
                  <a:schemeClr val="tx1"/>
                </a:solidFill>
              </a:rPr>
              <a:t>рекомендации по разработке программ </a:t>
            </a:r>
            <a:r>
              <a:rPr lang="ru-RU" sz="1600" b="1" dirty="0" smtClean="0">
                <a:solidFill>
                  <a:schemeClr val="tx1"/>
                </a:solidFill>
              </a:rPr>
              <a:t>по</a:t>
            </a:r>
          </a:p>
          <a:p>
            <a:r>
              <a:rPr lang="ru-RU" sz="1600" b="1" dirty="0" smtClean="0">
                <a:solidFill>
                  <a:schemeClr val="tx1"/>
                </a:solidFill>
              </a:rPr>
              <a:t> </a:t>
            </a:r>
            <a:r>
              <a:rPr lang="ru-RU" sz="1600" b="1" dirty="0">
                <a:solidFill>
                  <a:schemeClr val="tx1"/>
                </a:solidFill>
              </a:rPr>
              <a:t>учебным курсам, реализующих  </a:t>
            </a:r>
            <a:endParaRPr lang="ru-RU" sz="1600" b="1" dirty="0" smtClean="0">
              <a:solidFill>
                <a:schemeClr val="tx1"/>
              </a:solidFill>
            </a:endParaRPr>
          </a:p>
          <a:p>
            <a:r>
              <a:rPr lang="ru-RU" sz="1600" b="1" dirty="0" smtClean="0">
                <a:solidFill>
                  <a:schemeClr val="tx1"/>
                </a:solidFill>
              </a:rPr>
              <a:t>междисциплинарные </a:t>
            </a:r>
            <a:r>
              <a:rPr lang="ru-RU" sz="1600" b="1" dirty="0">
                <a:solidFill>
                  <a:schemeClr val="tx1"/>
                </a:solidFill>
              </a:rPr>
              <a:t>программы</a:t>
            </a:r>
            <a:endParaRPr lang="en-US" sz="1600" b="1" dirty="0">
              <a:solidFill>
                <a:schemeClr val="tx1"/>
              </a:solidFill>
            </a:endParaRPr>
          </a:p>
        </p:txBody>
      </p:sp>
      <p:sp>
        <p:nvSpPr>
          <p:cNvPr id="10246" name="AutoShape 13"/>
          <p:cNvSpPr>
            <a:spLocks noChangeArrowheads="1"/>
          </p:cNvSpPr>
          <p:nvPr/>
        </p:nvSpPr>
        <p:spPr bwMode="gray">
          <a:xfrm>
            <a:off x="2987824" y="1628800"/>
            <a:ext cx="5672658" cy="622970"/>
          </a:xfrm>
          <a:prstGeom prst="roundRect">
            <a:avLst>
              <a:gd name="adj" fmla="val 50000"/>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r>
              <a:rPr lang="ru-RU" sz="1600" b="1" dirty="0">
                <a:solidFill>
                  <a:schemeClr val="tx1"/>
                </a:solidFill>
              </a:rPr>
              <a:t>структура междисциплинарной программы и </a:t>
            </a:r>
            <a:endParaRPr lang="ru-RU" sz="1600" b="1" dirty="0" smtClean="0">
              <a:solidFill>
                <a:schemeClr val="tx1"/>
              </a:solidFill>
            </a:endParaRPr>
          </a:p>
          <a:p>
            <a:r>
              <a:rPr lang="ru-RU" sz="1600" b="1" dirty="0" smtClean="0">
                <a:solidFill>
                  <a:schemeClr val="tx1"/>
                </a:solidFill>
              </a:rPr>
              <a:t>механизмы </a:t>
            </a:r>
            <a:r>
              <a:rPr lang="ru-RU" sz="1600" b="1" dirty="0">
                <a:solidFill>
                  <a:schemeClr val="tx1"/>
                </a:solidFill>
              </a:rPr>
              <a:t>ее реализации</a:t>
            </a:r>
            <a:endParaRPr lang="en-US" sz="1600" b="1" dirty="0">
              <a:solidFill>
                <a:schemeClr val="tx1"/>
              </a:solidFill>
            </a:endParaRPr>
          </a:p>
        </p:txBody>
      </p:sp>
      <p:sp>
        <p:nvSpPr>
          <p:cNvPr id="489484" name="AutoShape 12"/>
          <p:cNvSpPr>
            <a:spLocks noChangeArrowheads="1"/>
          </p:cNvSpPr>
          <p:nvPr/>
        </p:nvSpPr>
        <p:spPr bwMode="gray">
          <a:xfrm>
            <a:off x="0" y="1700808"/>
            <a:ext cx="3833813" cy="3833813"/>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solidFill>
            <a:schemeClr val="accent2">
              <a:lumMod val="40000"/>
              <a:lumOff val="60000"/>
            </a:schemeClr>
          </a:solidFill>
          <a:ln w="9525">
            <a:noFill/>
            <a:round/>
            <a:headEnd/>
            <a:tailEnd/>
          </a:ln>
          <a:effectLst/>
        </p:spPr>
        <p:txBody>
          <a:bodyPr wrap="none" anchor="ctr"/>
          <a:lstStyle/>
          <a:p>
            <a:pPr>
              <a:defRPr/>
            </a:pPr>
            <a:endParaRPr lang="ru-RU">
              <a:latin typeface="Arial" charset="0"/>
            </a:endParaRPr>
          </a:p>
        </p:txBody>
      </p:sp>
      <p:sp>
        <p:nvSpPr>
          <p:cNvPr id="10245" name="Oval 11"/>
          <p:cNvSpPr>
            <a:spLocks noChangeArrowheads="1"/>
          </p:cNvSpPr>
          <p:nvPr/>
        </p:nvSpPr>
        <p:spPr bwMode="gray">
          <a:xfrm>
            <a:off x="251520" y="2005880"/>
            <a:ext cx="3200400" cy="3200400"/>
          </a:xfrm>
          <a:prstGeom prst="ellipse">
            <a:avLst/>
          </a:prstGeom>
          <a:solidFill>
            <a:schemeClr val="accent6">
              <a:lumMod val="60000"/>
              <a:lumOff val="40000"/>
            </a:schemeClr>
          </a:solidFill>
          <a:ln w="28575" algn="ctr">
            <a:solidFill>
              <a:srgbClr val="FFFFFF"/>
            </a:solidFill>
            <a:round/>
            <a:headEnd/>
            <a:tailEnd/>
          </a:ln>
        </p:spPr>
        <p:txBody>
          <a:bodyPr wrap="none" anchor="ctr"/>
          <a:lstStyle/>
          <a:p>
            <a:endParaRPr lang="ru-RU"/>
          </a:p>
        </p:txBody>
      </p:sp>
      <p:sp>
        <p:nvSpPr>
          <p:cNvPr id="489490" name="Text Box 18"/>
          <p:cNvSpPr txBox="1">
            <a:spLocks noChangeArrowheads="1"/>
          </p:cNvSpPr>
          <p:nvPr/>
        </p:nvSpPr>
        <p:spPr bwMode="gray">
          <a:xfrm>
            <a:off x="963151" y="3313980"/>
            <a:ext cx="1851025" cy="584200"/>
          </a:xfrm>
          <a:prstGeom prst="rect">
            <a:avLst/>
          </a:prstGeom>
          <a:noFill/>
          <a:ln w="9525" algn="ctr">
            <a:noFill/>
            <a:miter lim="800000"/>
            <a:headEnd/>
            <a:tailEnd/>
          </a:ln>
          <a:effectLst>
            <a:outerShdw dist="35921" dir="2700000" algn="ctr" rotWithShape="0">
              <a:srgbClr val="000000"/>
            </a:outerShdw>
          </a:effectLst>
        </p:spPr>
        <p:txBody>
          <a:bodyPr wrap="none">
            <a:spAutoFit/>
          </a:bodyPr>
          <a:lstStyle/>
          <a:p>
            <a:pPr>
              <a:defRPr/>
            </a:pPr>
            <a:r>
              <a:rPr lang="ru-RU" sz="3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charset="0"/>
              </a:rPr>
              <a:t>ПРОЕКТ</a:t>
            </a:r>
            <a:endParaRPr lang="en-US" sz="3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ial" charset="0"/>
            </a:endParaRPr>
          </a:p>
        </p:txBody>
      </p:sp>
      <p:sp>
        <p:nvSpPr>
          <p:cNvPr id="10" name="Прямоугольник 9"/>
          <p:cNvSpPr/>
          <p:nvPr/>
        </p:nvSpPr>
        <p:spPr>
          <a:xfrm>
            <a:off x="0" y="6066408"/>
            <a:ext cx="9144000" cy="79159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489484"/>
                                        </p:tgtEl>
                                        <p:attrNameLst>
                                          <p:attrName>style.visibility</p:attrName>
                                        </p:attrNameLst>
                                      </p:cBhvr>
                                      <p:to>
                                        <p:strVal val="visible"/>
                                      </p:to>
                                    </p:set>
                                    <p:anim calcmode="lin" valueType="num">
                                      <p:cBhvr>
                                        <p:cTn id="7" dur="1000" fill="hold"/>
                                        <p:tgtEl>
                                          <p:spTgt spid="489484"/>
                                        </p:tgtEl>
                                        <p:attrNameLst>
                                          <p:attrName>ppt_w</p:attrName>
                                        </p:attrNameLst>
                                      </p:cBhvr>
                                      <p:tavLst>
                                        <p:tav tm="0">
                                          <p:val>
                                            <p:fltVal val="0"/>
                                          </p:val>
                                        </p:tav>
                                        <p:tav tm="100000">
                                          <p:val>
                                            <p:strVal val="#ppt_w"/>
                                          </p:val>
                                        </p:tav>
                                      </p:tavLst>
                                    </p:anim>
                                    <p:anim calcmode="lin" valueType="num">
                                      <p:cBhvr>
                                        <p:cTn id="8" dur="1000" fill="hold"/>
                                        <p:tgtEl>
                                          <p:spTgt spid="489484"/>
                                        </p:tgtEl>
                                        <p:attrNameLst>
                                          <p:attrName>ppt_h</p:attrName>
                                        </p:attrNameLst>
                                      </p:cBhvr>
                                      <p:tavLst>
                                        <p:tav tm="0">
                                          <p:val>
                                            <p:fltVal val="0"/>
                                          </p:val>
                                        </p:tav>
                                        <p:tav tm="100000">
                                          <p:val>
                                            <p:strVal val="#ppt_h"/>
                                          </p:val>
                                        </p:tav>
                                      </p:tavLst>
                                    </p:anim>
                                    <p:anim calcmode="lin" valueType="num">
                                      <p:cBhvr>
                                        <p:cTn id="9" dur="1000" fill="hold"/>
                                        <p:tgtEl>
                                          <p:spTgt spid="48948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8948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0245"/>
                                        </p:tgtEl>
                                        <p:attrNameLst>
                                          <p:attrName>style.visibility</p:attrName>
                                        </p:attrNameLst>
                                      </p:cBhvr>
                                      <p:to>
                                        <p:strVal val="visible"/>
                                      </p:to>
                                    </p:set>
                                    <p:anim calcmode="lin" valueType="num">
                                      <p:cBhvr>
                                        <p:cTn id="13" dur="1000" fill="hold"/>
                                        <p:tgtEl>
                                          <p:spTgt spid="10245"/>
                                        </p:tgtEl>
                                        <p:attrNameLst>
                                          <p:attrName>ppt_w</p:attrName>
                                        </p:attrNameLst>
                                      </p:cBhvr>
                                      <p:tavLst>
                                        <p:tav tm="0">
                                          <p:val>
                                            <p:fltVal val="0"/>
                                          </p:val>
                                        </p:tav>
                                        <p:tav tm="100000">
                                          <p:val>
                                            <p:strVal val="#ppt_w"/>
                                          </p:val>
                                        </p:tav>
                                      </p:tavLst>
                                    </p:anim>
                                    <p:anim calcmode="lin" valueType="num">
                                      <p:cBhvr>
                                        <p:cTn id="14" dur="1000" fill="hold"/>
                                        <p:tgtEl>
                                          <p:spTgt spid="10245"/>
                                        </p:tgtEl>
                                        <p:attrNameLst>
                                          <p:attrName>ppt_h</p:attrName>
                                        </p:attrNameLst>
                                      </p:cBhvr>
                                      <p:tavLst>
                                        <p:tav tm="0">
                                          <p:val>
                                            <p:fltVal val="0"/>
                                          </p:val>
                                        </p:tav>
                                        <p:tav tm="100000">
                                          <p:val>
                                            <p:strVal val="#ppt_h"/>
                                          </p:val>
                                        </p:tav>
                                      </p:tavLst>
                                    </p:anim>
                                    <p:anim calcmode="lin" valueType="num">
                                      <p:cBhvr>
                                        <p:cTn id="15" dur="1000" fill="hold"/>
                                        <p:tgtEl>
                                          <p:spTgt spid="10245"/>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0245"/>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489490"/>
                                        </p:tgtEl>
                                        <p:attrNameLst>
                                          <p:attrName>style.visibility</p:attrName>
                                        </p:attrNameLst>
                                      </p:cBhvr>
                                      <p:to>
                                        <p:strVal val="visible"/>
                                      </p:to>
                                    </p:set>
                                    <p:anim calcmode="lin" valueType="num">
                                      <p:cBhvr>
                                        <p:cTn id="19" dur="1000" fill="hold"/>
                                        <p:tgtEl>
                                          <p:spTgt spid="489490"/>
                                        </p:tgtEl>
                                        <p:attrNameLst>
                                          <p:attrName>ppt_w</p:attrName>
                                        </p:attrNameLst>
                                      </p:cBhvr>
                                      <p:tavLst>
                                        <p:tav tm="0">
                                          <p:val>
                                            <p:fltVal val="0"/>
                                          </p:val>
                                        </p:tav>
                                        <p:tav tm="100000">
                                          <p:val>
                                            <p:strVal val="#ppt_w"/>
                                          </p:val>
                                        </p:tav>
                                      </p:tavLst>
                                    </p:anim>
                                    <p:anim calcmode="lin" valueType="num">
                                      <p:cBhvr>
                                        <p:cTn id="20" dur="1000" fill="hold"/>
                                        <p:tgtEl>
                                          <p:spTgt spid="489490"/>
                                        </p:tgtEl>
                                        <p:attrNameLst>
                                          <p:attrName>ppt_h</p:attrName>
                                        </p:attrNameLst>
                                      </p:cBhvr>
                                      <p:tavLst>
                                        <p:tav tm="0">
                                          <p:val>
                                            <p:fltVal val="0"/>
                                          </p:val>
                                        </p:tav>
                                        <p:tav tm="100000">
                                          <p:val>
                                            <p:strVal val="#ppt_h"/>
                                          </p:val>
                                        </p:tav>
                                      </p:tavLst>
                                    </p:anim>
                                    <p:anim calcmode="lin" valueType="num">
                                      <p:cBhvr>
                                        <p:cTn id="21" dur="1000" fill="hold"/>
                                        <p:tgtEl>
                                          <p:spTgt spid="489490"/>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489490"/>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0246"/>
                                        </p:tgtEl>
                                        <p:attrNameLst>
                                          <p:attrName>style.visibility</p:attrName>
                                        </p:attrNameLst>
                                      </p:cBhvr>
                                      <p:to>
                                        <p:strVal val="visible"/>
                                      </p:to>
                                    </p:set>
                                    <p:animEffect transition="in" filter="wipe(left)">
                                      <p:cBhvr>
                                        <p:cTn id="26" dur="500"/>
                                        <p:tgtEl>
                                          <p:spTgt spid="10246"/>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10247"/>
                                        </p:tgtEl>
                                        <p:attrNameLst>
                                          <p:attrName>style.visibility</p:attrName>
                                        </p:attrNameLst>
                                      </p:cBhvr>
                                      <p:to>
                                        <p:strVal val="visible"/>
                                      </p:to>
                                    </p:set>
                                    <p:animEffect transition="in" filter="wipe(left)">
                                      <p:cBhvr>
                                        <p:cTn id="30" dur="500"/>
                                        <p:tgtEl>
                                          <p:spTgt spid="102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10248"/>
                                        </p:tgtEl>
                                        <p:attrNameLst>
                                          <p:attrName>style.visibility</p:attrName>
                                        </p:attrNameLst>
                                      </p:cBhvr>
                                      <p:to>
                                        <p:strVal val="visible"/>
                                      </p:to>
                                    </p:set>
                                    <p:animEffect transition="in" filter="wipe(left)">
                                      <p:cBhvr>
                                        <p:cTn id="34" dur="500"/>
                                        <p:tgtEl>
                                          <p:spTgt spid="10248"/>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10250"/>
                                        </p:tgtEl>
                                        <p:attrNameLst>
                                          <p:attrName>style.visibility</p:attrName>
                                        </p:attrNameLst>
                                      </p:cBhvr>
                                      <p:to>
                                        <p:strVal val="visible"/>
                                      </p:to>
                                    </p:set>
                                    <p:animEffect transition="in" filter="wipe(left)">
                                      <p:cBhvr>
                                        <p:cTn id="38" dur="500"/>
                                        <p:tgtEl>
                                          <p:spTgt spid="10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animBg="1"/>
      <p:bldP spid="10248" grpId="0" animBg="1"/>
      <p:bldP spid="10247" grpId="0" animBg="1"/>
      <p:bldP spid="10246" grpId="0" animBg="1"/>
      <p:bldP spid="10245" grpId="0" animBg="1"/>
      <p:bldP spid="48949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0" y="6066408"/>
            <a:ext cx="9144000" cy="79159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8" name="Прямоугольник 7"/>
          <p:cNvSpPr/>
          <p:nvPr/>
        </p:nvSpPr>
        <p:spPr>
          <a:xfrm>
            <a:off x="251520" y="1412776"/>
            <a:ext cx="1656184" cy="1872208"/>
          </a:xfrm>
          <a:prstGeom prst="rect">
            <a:avLst/>
          </a:prstGeom>
          <a:solidFill>
            <a:schemeClr val="accent6">
              <a:lumMod val="60000"/>
              <a:lumOff val="40000"/>
            </a:schemeClr>
          </a:solidFill>
          <a:scene3d>
            <a:camera prst="orthographicFront"/>
            <a:lightRig rig="threePt" dir="t"/>
          </a:scene3d>
          <a:sp3d>
            <a:bevelT w="139700" h="139700" prst="divot"/>
          </a:sp3d>
        </p:spPr>
        <p:style>
          <a:lnRef idx="3">
            <a:schemeClr val="lt1"/>
          </a:lnRef>
          <a:fillRef idx="1">
            <a:schemeClr val="accent2"/>
          </a:fillRef>
          <a:effectRef idx="1">
            <a:schemeClr val="accent2"/>
          </a:effectRef>
          <a:fontRef idx="minor">
            <a:schemeClr val="lt1"/>
          </a:fontRef>
        </p:style>
        <p:txBody>
          <a:bodyPr rtlCol="0" anchor="ctr"/>
          <a:lstStyle/>
          <a:p>
            <a:pPr algn="ctr"/>
            <a:r>
              <a:rPr lang="ru-RU" sz="1400" b="1" dirty="0" smtClean="0"/>
              <a:t>«Формирование УУД обучающихся»</a:t>
            </a:r>
            <a:endParaRPr lang="ru-RU" sz="1400" b="1" dirty="0"/>
          </a:p>
        </p:txBody>
      </p:sp>
      <p:sp>
        <p:nvSpPr>
          <p:cNvPr id="9" name="Прямоугольник 8"/>
          <p:cNvSpPr/>
          <p:nvPr/>
        </p:nvSpPr>
        <p:spPr>
          <a:xfrm>
            <a:off x="2519772" y="1412776"/>
            <a:ext cx="1764196" cy="1872208"/>
          </a:xfrm>
          <a:prstGeom prst="rect">
            <a:avLst/>
          </a:prstGeom>
          <a:solidFill>
            <a:schemeClr val="accent6">
              <a:lumMod val="60000"/>
              <a:lumOff val="40000"/>
            </a:schemeClr>
          </a:solidFill>
          <a:scene3d>
            <a:camera prst="orthographicFront"/>
            <a:lightRig rig="threePt" dir="t"/>
          </a:scene3d>
          <a:sp3d>
            <a:bevelT w="139700" h="139700" prst="divot"/>
          </a:sp3d>
        </p:spPr>
        <p:style>
          <a:lnRef idx="3">
            <a:schemeClr val="lt1"/>
          </a:lnRef>
          <a:fillRef idx="1">
            <a:schemeClr val="accent2"/>
          </a:fillRef>
          <a:effectRef idx="1">
            <a:schemeClr val="accent2"/>
          </a:effectRef>
          <a:fontRef idx="minor">
            <a:schemeClr val="lt1"/>
          </a:fontRef>
        </p:style>
        <p:txBody>
          <a:bodyPr rtlCol="0" anchor="ctr"/>
          <a:lstStyle/>
          <a:p>
            <a:pPr algn="ctr"/>
            <a:r>
              <a:rPr lang="ru-RU" sz="1400" b="1" dirty="0" smtClean="0"/>
              <a:t>«Формирование </a:t>
            </a:r>
            <a:r>
              <a:rPr lang="ru-RU" sz="1400" b="1" dirty="0" err="1" smtClean="0"/>
              <a:t>ИКТ-компетентностей</a:t>
            </a:r>
            <a:r>
              <a:rPr lang="ru-RU" sz="1400" b="1" dirty="0" smtClean="0"/>
              <a:t> обучающихся»</a:t>
            </a:r>
            <a:endParaRPr lang="ru-RU" sz="1400" b="1" dirty="0"/>
          </a:p>
        </p:txBody>
      </p:sp>
      <p:sp>
        <p:nvSpPr>
          <p:cNvPr id="10" name="Прямоугольник 9"/>
          <p:cNvSpPr/>
          <p:nvPr/>
        </p:nvSpPr>
        <p:spPr>
          <a:xfrm>
            <a:off x="4852165" y="1412776"/>
            <a:ext cx="1664051" cy="1872208"/>
          </a:xfrm>
          <a:prstGeom prst="rect">
            <a:avLst/>
          </a:prstGeom>
          <a:solidFill>
            <a:schemeClr val="accent6">
              <a:lumMod val="60000"/>
              <a:lumOff val="40000"/>
            </a:schemeClr>
          </a:solidFill>
          <a:scene3d>
            <a:camera prst="orthographicFront"/>
            <a:lightRig rig="threePt" dir="t"/>
          </a:scene3d>
          <a:sp3d>
            <a:bevelT w="139700" h="139700" prst="divot"/>
          </a:sp3d>
        </p:spPr>
        <p:style>
          <a:lnRef idx="3">
            <a:schemeClr val="lt1"/>
          </a:lnRef>
          <a:fillRef idx="1">
            <a:schemeClr val="accent2"/>
          </a:fillRef>
          <a:effectRef idx="1">
            <a:schemeClr val="accent2"/>
          </a:effectRef>
          <a:fontRef idx="minor">
            <a:schemeClr val="lt1"/>
          </a:fontRef>
        </p:style>
        <p:txBody>
          <a:bodyPr rtlCol="0" anchor="ctr"/>
          <a:lstStyle/>
          <a:p>
            <a:pPr algn="ctr"/>
            <a:r>
              <a:rPr lang="ru-RU" sz="1400" b="1" dirty="0" smtClean="0"/>
              <a:t>«Основы учебно-исследовательской и проектной деятельности»</a:t>
            </a:r>
            <a:endParaRPr lang="ru-RU" sz="1400" b="1" dirty="0"/>
          </a:p>
        </p:txBody>
      </p:sp>
      <p:sp>
        <p:nvSpPr>
          <p:cNvPr id="11" name="Прямоугольник 10"/>
          <p:cNvSpPr/>
          <p:nvPr/>
        </p:nvSpPr>
        <p:spPr>
          <a:xfrm>
            <a:off x="7087471" y="1412776"/>
            <a:ext cx="1660993" cy="1872208"/>
          </a:xfrm>
          <a:prstGeom prst="rect">
            <a:avLst/>
          </a:prstGeom>
          <a:solidFill>
            <a:schemeClr val="accent6">
              <a:lumMod val="60000"/>
              <a:lumOff val="40000"/>
            </a:schemeClr>
          </a:solidFill>
          <a:scene3d>
            <a:camera prst="orthographicFront"/>
            <a:lightRig rig="threePt" dir="t"/>
          </a:scene3d>
          <a:sp3d>
            <a:bevelT w="139700" h="139700" prst="divot"/>
          </a:sp3d>
        </p:spPr>
        <p:style>
          <a:lnRef idx="3">
            <a:schemeClr val="lt1"/>
          </a:lnRef>
          <a:fillRef idx="1">
            <a:schemeClr val="accent2"/>
          </a:fillRef>
          <a:effectRef idx="1">
            <a:schemeClr val="accent2"/>
          </a:effectRef>
          <a:fontRef idx="minor">
            <a:schemeClr val="lt1"/>
          </a:fontRef>
        </p:style>
        <p:txBody>
          <a:bodyPr rtlCol="0" anchor="ctr"/>
          <a:lstStyle/>
          <a:p>
            <a:pPr algn="ctr"/>
            <a:r>
              <a:rPr lang="ru-RU" sz="1400" b="1" dirty="0" smtClean="0"/>
              <a:t>«Стратегии смыслового чтения и работы с текстом»</a:t>
            </a:r>
            <a:endParaRPr lang="ru-RU" sz="1400" b="1" dirty="0"/>
          </a:p>
        </p:txBody>
      </p:sp>
      <p:sp>
        <p:nvSpPr>
          <p:cNvPr id="12" name="TextBox 11"/>
          <p:cNvSpPr txBox="1"/>
          <p:nvPr/>
        </p:nvSpPr>
        <p:spPr>
          <a:xfrm>
            <a:off x="47100" y="3859008"/>
            <a:ext cx="3096344" cy="2031325"/>
          </a:xfrm>
          <a:prstGeom prst="rect">
            <a:avLst/>
          </a:prstGeom>
          <a:noFill/>
        </p:spPr>
        <p:txBody>
          <a:bodyPr wrap="square" rtlCol="0">
            <a:spAutoFit/>
          </a:bodyPr>
          <a:lstStyle/>
          <a:p>
            <a:r>
              <a:rPr lang="ru-RU" b="1" dirty="0" smtClean="0"/>
              <a:t>Цель 1 года:  </a:t>
            </a:r>
            <a:r>
              <a:rPr lang="ru-RU" dirty="0" smtClean="0"/>
              <a:t>создание модели программы формирования планируемых результатов освоения междисциплинарных программ</a:t>
            </a:r>
            <a:endParaRPr lang="ru-RU" dirty="0"/>
          </a:p>
        </p:txBody>
      </p:sp>
      <p:sp>
        <p:nvSpPr>
          <p:cNvPr id="13" name="TextBox 12"/>
          <p:cNvSpPr txBox="1"/>
          <p:nvPr/>
        </p:nvSpPr>
        <p:spPr>
          <a:xfrm>
            <a:off x="3560221" y="3933056"/>
            <a:ext cx="2520280" cy="2031325"/>
          </a:xfrm>
          <a:prstGeom prst="rect">
            <a:avLst/>
          </a:prstGeom>
          <a:noFill/>
        </p:spPr>
        <p:txBody>
          <a:bodyPr wrap="square" rtlCol="0">
            <a:spAutoFit/>
          </a:bodyPr>
          <a:lstStyle/>
          <a:p>
            <a:r>
              <a:rPr lang="ru-RU" b="1" dirty="0" smtClean="0"/>
              <a:t>Цель 2 года</a:t>
            </a:r>
            <a:r>
              <a:rPr lang="ru-RU" dirty="0" smtClean="0"/>
              <a:t>: проектирование уроков и внеурочных мероприятий с включением междисциплинарных программ</a:t>
            </a:r>
            <a:endParaRPr lang="ru-RU" dirty="0"/>
          </a:p>
        </p:txBody>
      </p:sp>
      <p:sp>
        <p:nvSpPr>
          <p:cNvPr id="16" name="TextBox 15"/>
          <p:cNvSpPr txBox="1"/>
          <p:nvPr/>
        </p:nvSpPr>
        <p:spPr>
          <a:xfrm>
            <a:off x="6372200" y="4221088"/>
            <a:ext cx="2915816" cy="2031325"/>
          </a:xfrm>
          <a:prstGeom prst="rect">
            <a:avLst/>
          </a:prstGeom>
          <a:noFill/>
        </p:spPr>
        <p:txBody>
          <a:bodyPr wrap="square" rtlCol="0">
            <a:spAutoFit/>
          </a:bodyPr>
          <a:lstStyle/>
          <a:p>
            <a:r>
              <a:rPr lang="ru-RU" b="1" dirty="0" smtClean="0"/>
              <a:t>Цель 3 года</a:t>
            </a:r>
            <a:r>
              <a:rPr lang="ru-RU" dirty="0" smtClean="0"/>
              <a:t>: диссеминация опыта </a:t>
            </a:r>
            <a:r>
              <a:rPr lang="ru-RU" dirty="0"/>
              <a:t> </a:t>
            </a:r>
            <a:r>
              <a:rPr lang="ru-RU" dirty="0" smtClean="0"/>
              <a:t>подготовки и введения междисциплинарных программ в урочную и внеурочную деятельность</a:t>
            </a:r>
            <a:endParaRPr lang="ru-RU" dirty="0"/>
          </a:p>
        </p:txBody>
      </p:sp>
      <p:sp>
        <p:nvSpPr>
          <p:cNvPr id="17" name="Заголовок 16"/>
          <p:cNvSpPr>
            <a:spLocks noGrp="1"/>
          </p:cNvSpPr>
          <p:nvPr>
            <p:ph type="title"/>
          </p:nvPr>
        </p:nvSpPr>
        <p:spPr>
          <a:xfrm>
            <a:off x="395536" y="0"/>
            <a:ext cx="8229600" cy="1143000"/>
          </a:xfrm>
        </p:spPr>
        <p:txBody>
          <a:bodyPr/>
          <a:lstStyle/>
          <a:p>
            <a:r>
              <a:rPr lang="ru-RU" sz="3600" b="1" dirty="0" smtClean="0">
                <a:solidFill>
                  <a:schemeClr val="bg1"/>
                </a:solidFill>
              </a:rPr>
              <a:t>Перспективы развития проекта</a:t>
            </a:r>
            <a:endParaRPr lang="ru-RU" sz="3600" b="1" dirty="0">
              <a:solidFill>
                <a:schemeClr val="bg1"/>
              </a:solidFill>
            </a:endParaRPr>
          </a:p>
        </p:txBody>
      </p:sp>
      <p:sp>
        <p:nvSpPr>
          <p:cNvPr id="2" name="Левая фигурная скобка 1"/>
          <p:cNvSpPr/>
          <p:nvPr/>
        </p:nvSpPr>
        <p:spPr>
          <a:xfrm rot="16200000">
            <a:off x="4456269" y="-559725"/>
            <a:ext cx="375479" cy="8496945"/>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ru-RU"/>
          </a:p>
        </p:txBody>
      </p:sp>
      <p:sp>
        <p:nvSpPr>
          <p:cNvPr id="3" name="TextBox 2"/>
          <p:cNvSpPr txBox="1"/>
          <p:nvPr/>
        </p:nvSpPr>
        <p:spPr>
          <a:xfrm>
            <a:off x="3883223" y="3319415"/>
            <a:ext cx="1544012" cy="369332"/>
          </a:xfrm>
          <a:prstGeom prst="rect">
            <a:avLst/>
          </a:prstGeom>
          <a:noFill/>
        </p:spPr>
        <p:txBody>
          <a:bodyPr wrap="none" rtlCol="0">
            <a:spAutoFit/>
          </a:bodyPr>
          <a:lstStyle/>
          <a:p>
            <a:r>
              <a:rPr lang="ru-RU" b="1" dirty="0" smtClean="0"/>
              <a:t>2014-2016 </a:t>
            </a:r>
            <a:r>
              <a:rPr lang="ru-RU" b="1" dirty="0" err="1" smtClean="0"/>
              <a:t>гг</a:t>
            </a:r>
            <a:endParaRPr lang="ru-RU" b="1" dirty="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p:bldP spid="16" grpId="0"/>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6066408"/>
            <a:ext cx="9144000" cy="791592"/>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pic>
        <p:nvPicPr>
          <p:cNvPr id="8194" name="Picture 2" descr="http://www.ballov.net/sch_img/yarsch87.jpg"/>
          <p:cNvPicPr>
            <a:picLocks noChangeAspect="1" noChangeArrowheads="1"/>
          </p:cNvPicPr>
          <p:nvPr/>
        </p:nvPicPr>
        <p:blipFill>
          <a:blip r:embed="rId2" cstate="print"/>
          <a:srcRect/>
          <a:stretch>
            <a:fillRect/>
          </a:stretch>
        </p:blipFill>
        <p:spPr bwMode="auto">
          <a:xfrm>
            <a:off x="6255194" y="1292919"/>
            <a:ext cx="2888806" cy="1928801"/>
          </a:xfrm>
          <a:prstGeom prst="rect">
            <a:avLst/>
          </a:prstGeom>
          <a:ln>
            <a:noFill/>
          </a:ln>
          <a:effectLst>
            <a:outerShdw blurRad="292100" dist="139700" dir="2700000" algn="tl" rotWithShape="0">
              <a:srgbClr val="333333">
                <a:alpha val="65000"/>
              </a:srgbClr>
            </a:outerShdw>
          </a:effectLst>
        </p:spPr>
      </p:pic>
      <p:pic>
        <p:nvPicPr>
          <p:cNvPr id="1028" name="Picture 4" descr="http://school31.edu.yar.ru/school_w273_h17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40768"/>
            <a:ext cx="2894831" cy="199524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0192" y="4437112"/>
            <a:ext cx="2843808" cy="21328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Содержимое 3"/>
          <p:cNvGraphicFramePr>
            <a:graphicFrameLocks noGrp="1"/>
          </p:cNvGraphicFramePr>
          <p:nvPr>
            <p:ph idx="1"/>
            <p:extLst>
              <p:ext uri="{D42A27DB-BD31-4B8C-83A1-F6EECF244321}">
                <p14:modId xmlns:p14="http://schemas.microsoft.com/office/powerpoint/2010/main" val="4223250838"/>
              </p:ext>
            </p:extLst>
          </p:nvPr>
        </p:nvGraphicFramePr>
        <p:xfrm>
          <a:off x="683568" y="857208"/>
          <a:ext cx="7929618" cy="60007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Прямоугольник 6"/>
          <p:cNvSpPr/>
          <p:nvPr/>
        </p:nvSpPr>
        <p:spPr>
          <a:xfrm>
            <a:off x="3995936" y="3652112"/>
            <a:ext cx="1584176" cy="461665"/>
          </a:xfrm>
          <a:prstGeom prst="rect">
            <a:avLst/>
          </a:prstGeom>
        </p:spPr>
        <p:txBody>
          <a:bodyPr wrap="square">
            <a:spAutoFit/>
          </a:bodyPr>
          <a:lstStyle/>
          <a:p>
            <a:pPr>
              <a:defRPr/>
            </a:pPr>
            <a:r>
              <a:rPr lang="ru-RU" sz="2400" b="1" dirty="0" smtClean="0"/>
              <a:t>ПРОЕКТ</a:t>
            </a:r>
            <a:endParaRPr lang="en-US" sz="2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graphicEl>
                                              <a:dgm id="{47B05E81-DCBA-49D1-AA1F-2366FB02461E}"/>
                                            </p:graphicEl>
                                          </p:spTgt>
                                        </p:tgtEl>
                                        <p:attrNameLst>
                                          <p:attrName>style.visibility</p:attrName>
                                        </p:attrNameLst>
                                      </p:cBhvr>
                                      <p:to>
                                        <p:strVal val="visible"/>
                                      </p:to>
                                    </p:set>
                                    <p:anim calcmode="lin" valueType="num">
                                      <p:cBhvr additive="base">
                                        <p:cTn id="7" dur="500" fill="hold"/>
                                        <p:tgtEl>
                                          <p:spTgt spid="4">
                                            <p:graphicEl>
                                              <a:dgm id="{47B05E81-DCBA-49D1-AA1F-2366FB02461E}"/>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47B05E81-DCBA-49D1-AA1F-2366FB02461E}"/>
                                            </p:graphicEl>
                                          </p:spTgt>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C18FE69D-F6A0-43C0-A119-BD22B6CDAEB6}"/>
                                            </p:graphicEl>
                                          </p:spTgt>
                                        </p:tgtEl>
                                        <p:attrNameLst>
                                          <p:attrName>style.visibility</p:attrName>
                                        </p:attrNameLst>
                                      </p:cBhvr>
                                      <p:to>
                                        <p:strVal val="visible"/>
                                      </p:to>
                                    </p:set>
                                    <p:anim calcmode="lin" valueType="num">
                                      <p:cBhvr additive="base">
                                        <p:cTn id="11" dur="500" fill="hold"/>
                                        <p:tgtEl>
                                          <p:spTgt spid="4">
                                            <p:graphicEl>
                                              <a:dgm id="{C18FE69D-F6A0-43C0-A119-BD22B6CDAEB6}"/>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C18FE69D-F6A0-43C0-A119-BD22B6CDAEB6}"/>
                                            </p:graphicEl>
                                          </p:spTgt>
                                        </p:tgtEl>
                                        <p:attrNameLst>
                                          <p:attrName>ppt_y</p:attrName>
                                        </p:attrNameLst>
                                      </p:cBhvr>
                                      <p:tavLst>
                                        <p:tav tm="0">
                                          <p:val>
                                            <p:strVal val="1+#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4">
                                            <p:graphicEl>
                                              <a:dgm id="{C3686AB6-61FF-4F87-83EF-AB3FA90EBF3A}"/>
                                            </p:graphicEl>
                                          </p:spTgt>
                                        </p:tgtEl>
                                        <p:attrNameLst>
                                          <p:attrName>style.visibility</p:attrName>
                                        </p:attrNameLst>
                                      </p:cBhvr>
                                      <p:to>
                                        <p:strVal val="visible"/>
                                      </p:to>
                                    </p:set>
                                    <p:anim calcmode="lin" valueType="num">
                                      <p:cBhvr additive="base">
                                        <p:cTn id="15" dur="1000" fill="hold"/>
                                        <p:tgtEl>
                                          <p:spTgt spid="4">
                                            <p:graphicEl>
                                              <a:dgm id="{C3686AB6-61FF-4F87-83EF-AB3FA90EBF3A}"/>
                                            </p:graphic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4">
                                            <p:graphicEl>
                                              <a:dgm id="{C3686AB6-61FF-4F87-83EF-AB3FA90EBF3A}"/>
                                            </p:graphicEl>
                                          </p:spTgt>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4">
                                            <p:graphicEl>
                                              <a:dgm id="{FC457896-6BE4-497A-846D-BD2203916FE6}"/>
                                            </p:graphicEl>
                                          </p:spTgt>
                                        </p:tgtEl>
                                        <p:attrNameLst>
                                          <p:attrName>style.visibility</p:attrName>
                                        </p:attrNameLst>
                                      </p:cBhvr>
                                      <p:to>
                                        <p:strVal val="visible"/>
                                      </p:to>
                                    </p:set>
                                    <p:anim calcmode="lin" valueType="num">
                                      <p:cBhvr additive="base">
                                        <p:cTn id="19" dur="1000" fill="hold"/>
                                        <p:tgtEl>
                                          <p:spTgt spid="4">
                                            <p:graphicEl>
                                              <a:dgm id="{FC457896-6BE4-497A-846D-BD2203916FE6}"/>
                                            </p:graphic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4">
                                            <p:graphicEl>
                                              <a:dgm id="{FC457896-6BE4-497A-846D-BD2203916FE6}"/>
                                            </p:graphicEl>
                                          </p:spTgt>
                                        </p:tgtEl>
                                        <p:attrNameLst>
                                          <p:attrName>ppt_y</p:attrName>
                                        </p:attrNameLst>
                                      </p:cBhvr>
                                      <p:tavLst>
                                        <p:tav tm="0">
                                          <p:val>
                                            <p:strVal val="0-#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4">
                                            <p:graphicEl>
                                              <a:dgm id="{9C963884-B5CC-4815-A3A8-AEBB6B139856}"/>
                                            </p:graphicEl>
                                          </p:spTgt>
                                        </p:tgtEl>
                                        <p:attrNameLst>
                                          <p:attrName>style.visibility</p:attrName>
                                        </p:attrNameLst>
                                      </p:cBhvr>
                                      <p:to>
                                        <p:strVal val="visible"/>
                                      </p:to>
                                    </p:set>
                                    <p:anim calcmode="lin" valueType="num">
                                      <p:cBhvr additive="base">
                                        <p:cTn id="23" dur="1000" fill="hold"/>
                                        <p:tgtEl>
                                          <p:spTgt spid="4">
                                            <p:graphicEl>
                                              <a:dgm id="{9C963884-B5CC-4815-A3A8-AEBB6B139856}"/>
                                            </p:graphicEl>
                                          </p:spTgt>
                                        </p:tgtEl>
                                        <p:attrNameLst>
                                          <p:attrName>ppt_x</p:attrName>
                                        </p:attrNameLst>
                                      </p:cBhvr>
                                      <p:tavLst>
                                        <p:tav tm="0">
                                          <p:val>
                                            <p:strVal val="1+#ppt_w/2"/>
                                          </p:val>
                                        </p:tav>
                                        <p:tav tm="100000">
                                          <p:val>
                                            <p:strVal val="#ppt_x"/>
                                          </p:val>
                                        </p:tav>
                                      </p:tavLst>
                                    </p:anim>
                                    <p:anim calcmode="lin" valueType="num">
                                      <p:cBhvr additive="base">
                                        <p:cTn id="24" dur="1000" fill="hold"/>
                                        <p:tgtEl>
                                          <p:spTgt spid="4">
                                            <p:graphicEl>
                                              <a:dgm id="{9C963884-B5CC-4815-A3A8-AEBB6B139856}"/>
                                            </p:graphicEl>
                                          </p:spTgt>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4">
                                            <p:graphicEl>
                                              <a:dgm id="{A2088F2E-0BB5-4C8D-A923-F1E041A66029}"/>
                                            </p:graphicEl>
                                          </p:spTgt>
                                        </p:tgtEl>
                                        <p:attrNameLst>
                                          <p:attrName>style.visibility</p:attrName>
                                        </p:attrNameLst>
                                      </p:cBhvr>
                                      <p:to>
                                        <p:strVal val="visible"/>
                                      </p:to>
                                    </p:set>
                                    <p:anim calcmode="lin" valueType="num">
                                      <p:cBhvr additive="base">
                                        <p:cTn id="27" dur="1000" fill="hold"/>
                                        <p:tgtEl>
                                          <p:spTgt spid="4">
                                            <p:graphicEl>
                                              <a:dgm id="{A2088F2E-0BB5-4C8D-A923-F1E041A66029}"/>
                                            </p:graphic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4">
                                            <p:graphicEl>
                                              <a:dgm id="{A2088F2E-0BB5-4C8D-A923-F1E041A66029}"/>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5159</TotalTime>
  <Words>692</Words>
  <Application>Microsoft Office PowerPoint</Application>
  <PresentationFormat>Экран (4:3)</PresentationFormat>
  <Paragraphs>150</Paragraphs>
  <Slides>22</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Diseño predeterminado</vt:lpstr>
      <vt:lpstr>Разработка механизмов реализации междисциплинарных программ в рамках ОП ООО</vt:lpstr>
      <vt:lpstr>Актуальность проекта</vt:lpstr>
      <vt:lpstr>Презентация PowerPoint</vt:lpstr>
      <vt:lpstr>Презентация PowerPoint</vt:lpstr>
      <vt:lpstr>Презентация PowerPoint</vt:lpstr>
      <vt:lpstr>Цель Проекта</vt:lpstr>
      <vt:lpstr>Презентация PowerPoint</vt:lpstr>
      <vt:lpstr>Перспективы развития проекта</vt:lpstr>
      <vt:lpstr>Презентация PowerPoint</vt:lpstr>
      <vt:lpstr>Этап 1. Подготовительный</vt:lpstr>
      <vt:lpstr>Этап 1. Подготовительный</vt:lpstr>
      <vt:lpstr>Этап 1. Подготовительный</vt:lpstr>
      <vt:lpstr>Этап 1. Подготовительный</vt:lpstr>
      <vt:lpstr>Этап 1. Подготовительный</vt:lpstr>
      <vt:lpstr>Этап 1. Подготовительный</vt:lpstr>
      <vt:lpstr>Этап 1. Подготовительный</vt:lpstr>
      <vt:lpstr>Этап 2. Формирующий</vt:lpstr>
      <vt:lpstr>Этап 2. Формирующий</vt:lpstr>
      <vt:lpstr>Этап 2. Формирующий</vt:lpstr>
      <vt:lpstr>Этап 3. Аналитический</vt:lpstr>
      <vt:lpstr>Этап 3. Аналитический</vt:lpstr>
      <vt:lpstr>СПАСИБО ЗА ВНИМАНИЕ</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Наталья Витальевна Киселёва</cp:lastModifiedBy>
  <cp:revision>774</cp:revision>
  <dcterms:created xsi:type="dcterms:W3CDTF">2010-05-23T14:28:12Z</dcterms:created>
  <dcterms:modified xsi:type="dcterms:W3CDTF">2014-02-25T04:51:05Z</dcterms:modified>
</cp:coreProperties>
</file>