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292" r:id="rId3"/>
    <p:sldId id="293" r:id="rId4"/>
    <p:sldId id="294" r:id="rId5"/>
    <p:sldId id="295" r:id="rId6"/>
    <p:sldId id="257" r:id="rId7"/>
    <p:sldId id="263" r:id="rId8"/>
    <p:sldId id="296" r:id="rId9"/>
    <p:sldId id="262" r:id="rId10"/>
    <p:sldId id="299" r:id="rId11"/>
    <p:sldId id="283" r:id="rId12"/>
    <p:sldId id="260" r:id="rId13"/>
    <p:sldId id="279" r:id="rId14"/>
    <p:sldId id="280" r:id="rId15"/>
    <p:sldId id="281" r:id="rId16"/>
    <p:sldId id="282" r:id="rId17"/>
    <p:sldId id="278" r:id="rId18"/>
    <p:sldId id="297" r:id="rId19"/>
    <p:sldId id="298" r:id="rId20"/>
    <p:sldId id="301" r:id="rId21"/>
    <p:sldId id="303" r:id="rId22"/>
    <p:sldId id="25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A52C36"/>
    <a:srgbClr val="A32D35"/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2791" autoAdjust="0"/>
  </p:normalViewPr>
  <p:slideViewPr>
    <p:cSldViewPr snapToGrid="0">
      <p:cViewPr varScale="1">
        <p:scale>
          <a:sx n="68" d="100"/>
          <a:sy n="68" d="100"/>
        </p:scale>
        <p:origin x="21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3BCB8-2F6B-47BD-9F22-CA335446E2F6}" type="doc">
      <dgm:prSet loTypeId="urn:microsoft.com/office/officeart/2005/8/layout/radial3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12EFBD2-6661-40F8-84D2-82587540B4A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/>
            <a:t>ГАУ ДО ЯО «Институт развития образования»</a:t>
          </a:r>
          <a:endParaRPr lang="ru-RU" sz="2000" dirty="0"/>
        </a:p>
      </dgm:t>
    </dgm:pt>
    <dgm:pt modelId="{DE83E173-47E2-4298-93C4-BE3C617C1D8B}" type="parTrans" cxnId="{93854258-6AED-4325-8EEC-677538CE8FAE}">
      <dgm:prSet/>
      <dgm:spPr/>
      <dgm:t>
        <a:bodyPr/>
        <a:lstStyle/>
        <a:p>
          <a:endParaRPr lang="ru-RU"/>
        </a:p>
      </dgm:t>
    </dgm:pt>
    <dgm:pt modelId="{BB5DB322-70EF-48BB-BA73-8269C65631B8}" type="sibTrans" cxnId="{93854258-6AED-4325-8EEC-677538CE8FAE}">
      <dgm:prSet/>
      <dgm:spPr/>
      <dgm:t>
        <a:bodyPr/>
        <a:lstStyle/>
        <a:p>
          <a:endParaRPr lang="ru-RU"/>
        </a:p>
      </dgm:t>
    </dgm:pt>
    <dgm:pt modelId="{C5DBE617-1881-428D-A3EC-D49DF31C506D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dirty="0" smtClean="0"/>
            <a:t>АН КО </a:t>
          </a:r>
          <a:endParaRPr lang="en-US" sz="1200" dirty="0" smtClean="0"/>
        </a:p>
        <a:p>
          <a:r>
            <a:rPr lang="ru-RU" sz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Конно-спортивный клуб «Кентавр»</a:t>
          </a:r>
          <a:endParaRPr lang="ru-RU" sz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2C589E9-138D-4EF2-8D4A-82C2DA600949}" type="parTrans" cxnId="{6A957324-DCCC-462D-8AB9-74965562BB2E}">
      <dgm:prSet/>
      <dgm:spPr/>
      <dgm:t>
        <a:bodyPr/>
        <a:lstStyle/>
        <a:p>
          <a:endParaRPr lang="ru-RU"/>
        </a:p>
      </dgm:t>
    </dgm:pt>
    <dgm:pt modelId="{22BF9A60-DED5-47B5-8EF4-096173B0FDD8}" type="sibTrans" cxnId="{6A957324-DCCC-462D-8AB9-74965562BB2E}">
      <dgm:prSet/>
      <dgm:spPr/>
      <dgm:t>
        <a:bodyPr/>
        <a:lstStyle/>
        <a:p>
          <a:endParaRPr lang="ru-RU"/>
        </a:p>
      </dgm:t>
    </dgm:pt>
    <dgm:pt modelId="{01651FD5-C6CA-4DAE-8ADE-42F90E552089}">
      <dgm:prSet custT="1"/>
      <dgm:spPr>
        <a:solidFill>
          <a:srgbClr val="33CCFF"/>
        </a:solidFill>
      </dgm:spPr>
      <dgm:t>
        <a:bodyPr/>
        <a:lstStyle/>
        <a:p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ЯРООИ «Лицом к миру»</a:t>
          </a:r>
          <a:endParaRPr lang="ru-RU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9EF5DAA-5026-40A3-B2C9-D1063154E496}" type="parTrans" cxnId="{6FEB13E1-49C3-42BF-9F54-CBCE5ED0148F}">
      <dgm:prSet/>
      <dgm:spPr/>
      <dgm:t>
        <a:bodyPr/>
        <a:lstStyle/>
        <a:p>
          <a:endParaRPr lang="ru-RU"/>
        </a:p>
      </dgm:t>
    </dgm:pt>
    <dgm:pt modelId="{F0B68478-14AF-4829-BEF7-83943447B052}" type="sibTrans" cxnId="{6FEB13E1-49C3-42BF-9F54-CBCE5ED0148F}">
      <dgm:prSet/>
      <dgm:spPr/>
      <dgm:t>
        <a:bodyPr/>
        <a:lstStyle/>
        <a:p>
          <a:endParaRPr lang="ru-RU"/>
        </a:p>
      </dgm:t>
    </dgm:pt>
    <dgm:pt modelId="{4C5DFE9D-E4C8-4C55-A5A8-484A8894CC54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500" b="1" dirty="0" smtClean="0"/>
            <a:t> </a:t>
          </a:r>
          <a:r>
            <a:rPr lang="ru-RU" sz="800" b="1" dirty="0" smtClean="0"/>
            <a:t>ИП «Хохлова Ю.М.»</a:t>
          </a:r>
        </a:p>
        <a:p>
          <a:r>
            <a:rPr lang="ru-RU" sz="1000" b="1" dirty="0" smtClean="0"/>
            <a:t>Центр семейного досуга «Вместе»</a:t>
          </a:r>
          <a:endParaRPr lang="ru-RU" sz="1000" dirty="0"/>
        </a:p>
      </dgm:t>
    </dgm:pt>
    <dgm:pt modelId="{8BAE5FE7-93C5-4E00-B82A-6FE97EE165C3}" type="parTrans" cxnId="{80EC705E-E4D4-4B7E-99A6-25AFE4C0BAFD}">
      <dgm:prSet/>
      <dgm:spPr/>
      <dgm:t>
        <a:bodyPr/>
        <a:lstStyle/>
        <a:p>
          <a:endParaRPr lang="ru-RU"/>
        </a:p>
      </dgm:t>
    </dgm:pt>
    <dgm:pt modelId="{6802A621-A542-4B43-B8DF-AFE39F8D5BBA}" type="sibTrans" cxnId="{80EC705E-E4D4-4B7E-99A6-25AFE4C0BAFD}">
      <dgm:prSet/>
      <dgm:spPr/>
      <dgm:t>
        <a:bodyPr/>
        <a:lstStyle/>
        <a:p>
          <a:endParaRPr lang="ru-RU"/>
        </a:p>
      </dgm:t>
    </dgm:pt>
    <dgm:pt modelId="{87F8AABD-0006-43B9-9FD7-F9D0676893A6}">
      <dgm:prSet custT="1"/>
      <dgm:spPr>
        <a:solidFill>
          <a:srgbClr val="9999FF"/>
        </a:solidFill>
      </dgm:spPr>
      <dgm:t>
        <a:bodyPr/>
        <a:lstStyle/>
        <a:p>
          <a:r>
            <a:rPr lang="ru-RU" sz="11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детско- юношеского технического творчества"</a:t>
          </a:r>
          <a:endParaRPr lang="ru-RU" sz="11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2EA9073-BC92-4C7B-9DFE-922BAA04752D}" type="parTrans" cxnId="{00A5464D-C2AA-484C-AF73-8DBCF24B0214}">
      <dgm:prSet/>
      <dgm:spPr/>
      <dgm:t>
        <a:bodyPr/>
        <a:lstStyle/>
        <a:p>
          <a:endParaRPr lang="ru-RU"/>
        </a:p>
      </dgm:t>
    </dgm:pt>
    <dgm:pt modelId="{39431E43-F747-4169-92B2-1C9BB5EC18E6}" type="sibTrans" cxnId="{00A5464D-C2AA-484C-AF73-8DBCF24B0214}">
      <dgm:prSet/>
      <dgm:spPr/>
      <dgm:t>
        <a:bodyPr/>
        <a:lstStyle/>
        <a:p>
          <a:endParaRPr lang="ru-RU"/>
        </a:p>
      </dgm:t>
    </dgm:pt>
    <dgm:pt modelId="{85F3E136-3362-4040-B796-5C379D98D7FA}">
      <dgm:prSet phldrT="[Текст]" custT="1"/>
      <dgm:spPr>
        <a:solidFill>
          <a:srgbClr val="AB5DAB"/>
        </a:solidFill>
      </dgm:spPr>
      <dgm:t>
        <a:bodyPr/>
        <a:lstStyle/>
        <a:p>
          <a:r>
            <a:rPr lang="ru-RU" sz="105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детского и юношеского туризма и экскурсий"</a:t>
          </a:r>
          <a:endParaRPr lang="ru-RU" sz="105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29015C5-BCE1-4CE5-99E4-68EDD6C3A7A0}" type="parTrans" cxnId="{7CB1AE5E-495C-4B7B-8C93-E79868048B0E}">
      <dgm:prSet/>
      <dgm:spPr/>
      <dgm:t>
        <a:bodyPr/>
        <a:lstStyle/>
        <a:p>
          <a:endParaRPr lang="ru-RU"/>
        </a:p>
      </dgm:t>
    </dgm:pt>
    <dgm:pt modelId="{33FFA769-8889-43CE-9A07-1AD98A01D458}" type="sibTrans" cxnId="{7CB1AE5E-495C-4B7B-8C93-E79868048B0E}">
      <dgm:prSet/>
      <dgm:spPr/>
      <dgm:t>
        <a:bodyPr/>
        <a:lstStyle/>
        <a:p>
          <a:endParaRPr lang="ru-RU"/>
        </a:p>
      </dgm:t>
    </dgm:pt>
    <dgm:pt modelId="{37EAA836-627E-4572-9F34-5060F219F6F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детей и юношества»</a:t>
          </a:r>
          <a:endParaRPr lang="ru-RU" sz="105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A1ABC40-914B-4EA3-B5DE-2FD9C7A40896}" type="parTrans" cxnId="{5FE23672-1471-4C10-BC8A-2C5AFDCCCB32}">
      <dgm:prSet/>
      <dgm:spPr/>
      <dgm:t>
        <a:bodyPr/>
        <a:lstStyle/>
        <a:p>
          <a:endParaRPr lang="ru-RU"/>
        </a:p>
      </dgm:t>
    </dgm:pt>
    <dgm:pt modelId="{FD99A306-3654-4479-9B1A-CA049CF49AEF}" type="sibTrans" cxnId="{5FE23672-1471-4C10-BC8A-2C5AFDCCCB32}">
      <dgm:prSet/>
      <dgm:spPr/>
      <dgm:t>
        <a:bodyPr/>
        <a:lstStyle/>
        <a:p>
          <a:endParaRPr lang="ru-RU"/>
        </a:p>
      </dgm:t>
    </dgm:pt>
    <dgm:pt modelId="{B1C81095-8C73-47A7-AA81-BCE74544DB8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050" b="1" dirty="0" smtClean="0"/>
            <a:t>ГОУ ДО ЯО </a:t>
          </a:r>
        </a:p>
        <a:p>
          <a:pPr algn="ctr"/>
          <a:r>
            <a:rPr lang="ru-RU" sz="1050" b="1" dirty="0" smtClean="0"/>
            <a:t>«Ярославский региональный </a:t>
          </a:r>
          <a:r>
            <a:rPr lang="ru-RU" sz="1050" b="1" dirty="0" err="1" smtClean="0"/>
            <a:t>инновационно</a:t>
          </a:r>
          <a:r>
            <a:rPr lang="ru-RU" sz="1050" b="1" dirty="0" smtClean="0"/>
            <a:t>-образовательный центр «Новая школа»</a:t>
          </a:r>
          <a:endParaRPr lang="ru-RU" sz="1050" b="1" dirty="0"/>
        </a:p>
      </dgm:t>
    </dgm:pt>
    <dgm:pt modelId="{001F40E7-479F-4DE3-BE22-79DCD1C2915F}" type="parTrans" cxnId="{FDB13758-5204-4312-81D4-0952D41740B9}">
      <dgm:prSet/>
      <dgm:spPr/>
      <dgm:t>
        <a:bodyPr/>
        <a:lstStyle/>
        <a:p>
          <a:endParaRPr lang="ru-RU"/>
        </a:p>
      </dgm:t>
    </dgm:pt>
    <dgm:pt modelId="{DF87B92E-EA6A-4884-A1C0-526E2335FF31}" type="sibTrans" cxnId="{FDB13758-5204-4312-81D4-0952D41740B9}">
      <dgm:prSet/>
      <dgm:spPr/>
      <dgm:t>
        <a:bodyPr/>
        <a:lstStyle/>
        <a:p>
          <a:endParaRPr lang="ru-RU"/>
        </a:p>
      </dgm:t>
    </dgm:pt>
    <dgm:pt modelId="{419440A9-CA68-4647-BB2C-1708D18056D9}">
      <dgm:prSet/>
      <dgm:spPr/>
      <dgm:t>
        <a:bodyPr/>
        <a:lstStyle/>
        <a:p>
          <a:endParaRPr lang="ru-RU"/>
        </a:p>
      </dgm:t>
    </dgm:pt>
    <dgm:pt modelId="{1BFBF7AD-74E9-44C7-AC77-4C3A4E334A03}" type="parTrans" cxnId="{ACC2871C-BBAE-4717-A447-00721CF3AFE3}">
      <dgm:prSet/>
      <dgm:spPr/>
      <dgm:t>
        <a:bodyPr/>
        <a:lstStyle/>
        <a:p>
          <a:endParaRPr lang="ru-RU"/>
        </a:p>
      </dgm:t>
    </dgm:pt>
    <dgm:pt modelId="{4009426F-5E79-4438-932F-33EDFC966812}" type="sibTrans" cxnId="{ACC2871C-BBAE-4717-A447-00721CF3AFE3}">
      <dgm:prSet/>
      <dgm:spPr/>
      <dgm:t>
        <a:bodyPr/>
        <a:lstStyle/>
        <a:p>
          <a:endParaRPr lang="ru-RU"/>
        </a:p>
      </dgm:t>
    </dgm:pt>
    <dgm:pt modelId="{DBDA9159-1AD3-4DAA-B97C-73F1461E2940}">
      <dgm:prSet/>
      <dgm:spPr/>
      <dgm:t>
        <a:bodyPr/>
        <a:lstStyle/>
        <a:p>
          <a:endParaRPr lang="ru-RU"/>
        </a:p>
      </dgm:t>
    </dgm:pt>
    <dgm:pt modelId="{4D19826A-2080-4C8F-8BFD-89F201FAD0A5}" type="parTrans" cxnId="{45C00335-BC42-4967-951F-AE1C39AA9B1A}">
      <dgm:prSet/>
      <dgm:spPr/>
      <dgm:t>
        <a:bodyPr/>
        <a:lstStyle/>
        <a:p>
          <a:endParaRPr lang="ru-RU"/>
        </a:p>
      </dgm:t>
    </dgm:pt>
    <dgm:pt modelId="{19E46BC8-0643-4BE7-B272-1F1135F9CA0D}" type="sibTrans" cxnId="{45C00335-BC42-4967-951F-AE1C39AA9B1A}">
      <dgm:prSet/>
      <dgm:spPr/>
      <dgm:t>
        <a:bodyPr/>
        <a:lstStyle/>
        <a:p>
          <a:endParaRPr lang="ru-RU"/>
        </a:p>
      </dgm:t>
    </dgm:pt>
    <dgm:pt modelId="{8BD6F5BC-93F6-4710-967E-053205A109DC}" type="pres">
      <dgm:prSet presAssocID="{9473BCB8-2F6B-47BD-9F22-CA335446E2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39CC8-89A1-454C-B8E8-07FF1A7E4037}" type="pres">
      <dgm:prSet presAssocID="{9473BCB8-2F6B-47BD-9F22-CA335446E2F6}" presName="radial" presStyleCnt="0">
        <dgm:presLayoutVars>
          <dgm:animLvl val="ctr"/>
        </dgm:presLayoutVars>
      </dgm:prSet>
      <dgm:spPr/>
    </dgm:pt>
    <dgm:pt modelId="{737B3752-2EB1-4F1C-85ED-9FB90CB568AF}" type="pres">
      <dgm:prSet presAssocID="{F12EFBD2-6661-40F8-84D2-82587540B4A3}" presName="centerShape" presStyleLbl="vennNode1" presStyleIdx="0" presStyleCnt="8" custScaleX="81554" custScaleY="77532"/>
      <dgm:spPr/>
      <dgm:t>
        <a:bodyPr/>
        <a:lstStyle/>
        <a:p>
          <a:endParaRPr lang="ru-RU"/>
        </a:p>
      </dgm:t>
    </dgm:pt>
    <dgm:pt modelId="{C1A3A31B-005A-48D6-8D2C-5A0A431F35F4}" type="pres">
      <dgm:prSet presAssocID="{B1C81095-8C73-47A7-AA81-BCE74544DB81}" presName="node" presStyleLbl="vennNode1" presStyleIdx="1" presStyleCnt="8" custScaleX="108466" custScaleY="96096" custRadScaleRad="97043" custRadScaleInc="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6F2D3-6F41-4B14-89E6-D72F0BCAED9C}" type="pres">
      <dgm:prSet presAssocID="{C5DBE617-1881-428D-A3EC-D49DF31C506D}" presName="node" presStyleLbl="vennNode1" presStyleIdx="2" presStyleCnt="8" custRadScaleRad="102437" custRadScaleInc="19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207BD-66A3-4789-94F0-6651F6755D12}" type="pres">
      <dgm:prSet presAssocID="{01651FD5-C6CA-4DAE-8ADE-42F90E552089}" presName="node" presStyleLbl="vennNode1" presStyleIdx="3" presStyleCnt="8" custRadScaleRad="104518" custRadScaleInc="-9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F48CE-95E2-464E-87F1-555A24D2B757}" type="pres">
      <dgm:prSet presAssocID="{4C5DFE9D-E4C8-4C55-A5A8-484A8894CC54}" presName="node" presStyleLbl="vennNode1" presStyleIdx="4" presStyleCnt="8" custRadScaleRad="103783" custRadScaleInc="-10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84901-B134-4668-BD59-DC6783C86E33}" type="pres">
      <dgm:prSet presAssocID="{87F8AABD-0006-43B9-9FD7-F9D0676893A6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CF735-284B-4CE5-BE11-2CF7D784C91E}" type="pres">
      <dgm:prSet presAssocID="{85F3E136-3362-4040-B796-5C379D98D7FA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FC3FB-D0CE-44A0-99B7-0F25F44D37EB}" type="pres">
      <dgm:prSet presAssocID="{37EAA836-627E-4572-9F34-5060F219F6F3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54258-6AED-4325-8EEC-677538CE8FAE}" srcId="{9473BCB8-2F6B-47BD-9F22-CA335446E2F6}" destId="{F12EFBD2-6661-40F8-84D2-82587540B4A3}" srcOrd="0" destOrd="0" parTransId="{DE83E173-47E2-4298-93C4-BE3C617C1D8B}" sibTransId="{BB5DB322-70EF-48BB-BA73-8269C65631B8}"/>
    <dgm:cxn modelId="{35F43FDC-0A37-4A9C-89CB-4B366C4F662D}" type="presOf" srcId="{4C5DFE9D-E4C8-4C55-A5A8-484A8894CC54}" destId="{6C9F48CE-95E2-464E-87F1-555A24D2B757}" srcOrd="0" destOrd="0" presId="urn:microsoft.com/office/officeart/2005/8/layout/radial3"/>
    <dgm:cxn modelId="{8AC6F9FD-06F9-4D56-951D-533E240157F2}" type="presOf" srcId="{9473BCB8-2F6B-47BD-9F22-CA335446E2F6}" destId="{8BD6F5BC-93F6-4710-967E-053205A109DC}" srcOrd="0" destOrd="0" presId="urn:microsoft.com/office/officeart/2005/8/layout/radial3"/>
    <dgm:cxn modelId="{B7EBC1B5-19C4-4AED-93E3-5D2572AB940C}" type="presOf" srcId="{B1C81095-8C73-47A7-AA81-BCE74544DB81}" destId="{C1A3A31B-005A-48D6-8D2C-5A0A431F35F4}" srcOrd="0" destOrd="0" presId="urn:microsoft.com/office/officeart/2005/8/layout/radial3"/>
    <dgm:cxn modelId="{45C00335-BC42-4967-951F-AE1C39AA9B1A}" srcId="{9473BCB8-2F6B-47BD-9F22-CA335446E2F6}" destId="{DBDA9159-1AD3-4DAA-B97C-73F1461E2940}" srcOrd="2" destOrd="0" parTransId="{4D19826A-2080-4C8F-8BFD-89F201FAD0A5}" sibTransId="{19E46BC8-0643-4BE7-B272-1F1135F9CA0D}"/>
    <dgm:cxn modelId="{80EC705E-E4D4-4B7E-99A6-25AFE4C0BAFD}" srcId="{F12EFBD2-6661-40F8-84D2-82587540B4A3}" destId="{4C5DFE9D-E4C8-4C55-A5A8-484A8894CC54}" srcOrd="3" destOrd="0" parTransId="{8BAE5FE7-93C5-4E00-B82A-6FE97EE165C3}" sibTransId="{6802A621-A542-4B43-B8DF-AFE39F8D5BBA}"/>
    <dgm:cxn modelId="{FC55B420-27EE-473D-847E-66FE496033D4}" type="presOf" srcId="{87F8AABD-0006-43B9-9FD7-F9D0676893A6}" destId="{B3D84901-B134-4668-BD59-DC6783C86E33}" srcOrd="0" destOrd="0" presId="urn:microsoft.com/office/officeart/2005/8/layout/radial3"/>
    <dgm:cxn modelId="{0DFC5998-9606-4B53-87D0-BDC4C4B442E0}" type="presOf" srcId="{37EAA836-627E-4572-9F34-5060F219F6F3}" destId="{58AFC3FB-D0CE-44A0-99B7-0F25F44D37EB}" srcOrd="0" destOrd="0" presId="urn:microsoft.com/office/officeart/2005/8/layout/radial3"/>
    <dgm:cxn modelId="{ACC2871C-BBAE-4717-A447-00721CF3AFE3}" srcId="{9473BCB8-2F6B-47BD-9F22-CA335446E2F6}" destId="{419440A9-CA68-4647-BB2C-1708D18056D9}" srcOrd="1" destOrd="0" parTransId="{1BFBF7AD-74E9-44C7-AC77-4C3A4E334A03}" sibTransId="{4009426F-5E79-4438-932F-33EDFC966812}"/>
    <dgm:cxn modelId="{3711AAAB-0B9E-437B-8EA3-DB1EAC488986}" type="presOf" srcId="{85F3E136-3362-4040-B796-5C379D98D7FA}" destId="{8D2CF735-284B-4CE5-BE11-2CF7D784C91E}" srcOrd="0" destOrd="0" presId="urn:microsoft.com/office/officeart/2005/8/layout/radial3"/>
    <dgm:cxn modelId="{7CB1AE5E-495C-4B7B-8C93-E79868048B0E}" srcId="{F12EFBD2-6661-40F8-84D2-82587540B4A3}" destId="{85F3E136-3362-4040-B796-5C379D98D7FA}" srcOrd="5" destOrd="0" parTransId="{D29015C5-BCE1-4CE5-99E4-68EDD6C3A7A0}" sibTransId="{33FFA769-8889-43CE-9A07-1AD98A01D458}"/>
    <dgm:cxn modelId="{5FE23672-1471-4C10-BC8A-2C5AFDCCCB32}" srcId="{F12EFBD2-6661-40F8-84D2-82587540B4A3}" destId="{37EAA836-627E-4572-9F34-5060F219F6F3}" srcOrd="6" destOrd="0" parTransId="{9A1ABC40-914B-4EA3-B5DE-2FD9C7A40896}" sibTransId="{FD99A306-3654-4479-9B1A-CA049CF49AEF}"/>
    <dgm:cxn modelId="{27A0078C-C7A6-4B77-829A-377E1906967B}" type="presOf" srcId="{F12EFBD2-6661-40F8-84D2-82587540B4A3}" destId="{737B3752-2EB1-4F1C-85ED-9FB90CB568AF}" srcOrd="0" destOrd="0" presId="urn:microsoft.com/office/officeart/2005/8/layout/radial3"/>
    <dgm:cxn modelId="{6FEB13E1-49C3-42BF-9F54-CBCE5ED0148F}" srcId="{F12EFBD2-6661-40F8-84D2-82587540B4A3}" destId="{01651FD5-C6CA-4DAE-8ADE-42F90E552089}" srcOrd="2" destOrd="0" parTransId="{B9EF5DAA-5026-40A3-B2C9-D1063154E496}" sibTransId="{F0B68478-14AF-4829-BEF7-83943447B052}"/>
    <dgm:cxn modelId="{6A957324-DCCC-462D-8AB9-74965562BB2E}" srcId="{F12EFBD2-6661-40F8-84D2-82587540B4A3}" destId="{C5DBE617-1881-428D-A3EC-D49DF31C506D}" srcOrd="1" destOrd="0" parTransId="{62C589E9-138D-4EF2-8D4A-82C2DA600949}" sibTransId="{22BF9A60-DED5-47B5-8EF4-096173B0FDD8}"/>
    <dgm:cxn modelId="{ECED7D8E-45FD-4AE8-89B6-95D3122B02CE}" type="presOf" srcId="{01651FD5-C6CA-4DAE-8ADE-42F90E552089}" destId="{739207BD-66A3-4789-94F0-6651F6755D12}" srcOrd="0" destOrd="0" presId="urn:microsoft.com/office/officeart/2005/8/layout/radial3"/>
    <dgm:cxn modelId="{EF95D159-F1E9-49E4-8542-E1942142EB6B}" type="presOf" srcId="{C5DBE617-1881-428D-A3EC-D49DF31C506D}" destId="{65D6F2D3-6F41-4B14-89E6-D72F0BCAED9C}" srcOrd="0" destOrd="0" presId="urn:microsoft.com/office/officeart/2005/8/layout/radial3"/>
    <dgm:cxn modelId="{FDB13758-5204-4312-81D4-0952D41740B9}" srcId="{F12EFBD2-6661-40F8-84D2-82587540B4A3}" destId="{B1C81095-8C73-47A7-AA81-BCE74544DB81}" srcOrd="0" destOrd="0" parTransId="{001F40E7-479F-4DE3-BE22-79DCD1C2915F}" sibTransId="{DF87B92E-EA6A-4884-A1C0-526E2335FF31}"/>
    <dgm:cxn modelId="{00A5464D-C2AA-484C-AF73-8DBCF24B0214}" srcId="{F12EFBD2-6661-40F8-84D2-82587540B4A3}" destId="{87F8AABD-0006-43B9-9FD7-F9D0676893A6}" srcOrd="4" destOrd="0" parTransId="{52EA9073-BC92-4C7B-9DFE-922BAA04752D}" sibTransId="{39431E43-F747-4169-92B2-1C9BB5EC18E6}"/>
    <dgm:cxn modelId="{2745A451-E09B-4A78-A876-A02176109FAB}" type="presParOf" srcId="{8BD6F5BC-93F6-4710-967E-053205A109DC}" destId="{63639CC8-89A1-454C-B8E8-07FF1A7E4037}" srcOrd="0" destOrd="0" presId="urn:microsoft.com/office/officeart/2005/8/layout/radial3"/>
    <dgm:cxn modelId="{9E58CBAF-1E6C-4238-920C-772901FF27EB}" type="presParOf" srcId="{63639CC8-89A1-454C-B8E8-07FF1A7E4037}" destId="{737B3752-2EB1-4F1C-85ED-9FB90CB568AF}" srcOrd="0" destOrd="0" presId="urn:microsoft.com/office/officeart/2005/8/layout/radial3"/>
    <dgm:cxn modelId="{04D589D0-DF33-41FB-9449-77DF7DA39FC7}" type="presParOf" srcId="{63639CC8-89A1-454C-B8E8-07FF1A7E4037}" destId="{C1A3A31B-005A-48D6-8D2C-5A0A431F35F4}" srcOrd="1" destOrd="0" presId="urn:microsoft.com/office/officeart/2005/8/layout/radial3"/>
    <dgm:cxn modelId="{65669E96-1295-41B3-A74D-A5AFAE5D93E1}" type="presParOf" srcId="{63639CC8-89A1-454C-B8E8-07FF1A7E4037}" destId="{65D6F2D3-6F41-4B14-89E6-D72F0BCAED9C}" srcOrd="2" destOrd="0" presId="urn:microsoft.com/office/officeart/2005/8/layout/radial3"/>
    <dgm:cxn modelId="{838DCD61-A71E-4C89-9279-83D91712DD52}" type="presParOf" srcId="{63639CC8-89A1-454C-B8E8-07FF1A7E4037}" destId="{739207BD-66A3-4789-94F0-6651F6755D12}" srcOrd="3" destOrd="0" presId="urn:microsoft.com/office/officeart/2005/8/layout/radial3"/>
    <dgm:cxn modelId="{574B7A70-1F5D-45A9-A2D9-BF82358659A8}" type="presParOf" srcId="{63639CC8-89A1-454C-B8E8-07FF1A7E4037}" destId="{6C9F48CE-95E2-464E-87F1-555A24D2B757}" srcOrd="4" destOrd="0" presId="urn:microsoft.com/office/officeart/2005/8/layout/radial3"/>
    <dgm:cxn modelId="{CC2E16E5-985C-4839-9422-BDC7C059C828}" type="presParOf" srcId="{63639CC8-89A1-454C-B8E8-07FF1A7E4037}" destId="{B3D84901-B134-4668-BD59-DC6783C86E33}" srcOrd="5" destOrd="0" presId="urn:microsoft.com/office/officeart/2005/8/layout/radial3"/>
    <dgm:cxn modelId="{823E77FE-47EA-41C1-B5F2-3B73749CE006}" type="presParOf" srcId="{63639CC8-89A1-454C-B8E8-07FF1A7E4037}" destId="{8D2CF735-284B-4CE5-BE11-2CF7D784C91E}" srcOrd="6" destOrd="0" presId="urn:microsoft.com/office/officeart/2005/8/layout/radial3"/>
    <dgm:cxn modelId="{B52E7695-F12D-4548-953A-5C41AA48E14E}" type="presParOf" srcId="{63639CC8-89A1-454C-B8E8-07FF1A7E4037}" destId="{58AFC3FB-D0CE-44A0-99B7-0F25F44D37EB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E7383-E8D1-40CB-B981-8CBF63B6DD8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766685F-E639-4112-AA95-7E68C526B2AF}">
      <dgm:prSet phldrT="[Текст]" custT="1"/>
      <dgm:spPr/>
      <dgm:t>
        <a:bodyPr/>
        <a:lstStyle/>
        <a:p>
          <a:endParaRPr lang="ru-RU" sz="1800" dirty="0"/>
        </a:p>
      </dgm:t>
    </dgm:pt>
    <dgm:pt modelId="{04F102E1-E173-4296-8B2F-BEAB1C21C078}" type="parTrans" cxnId="{70FC2F79-A4A4-4144-BF2B-82F850CA6E6A}">
      <dgm:prSet/>
      <dgm:spPr/>
      <dgm:t>
        <a:bodyPr/>
        <a:lstStyle/>
        <a:p>
          <a:endParaRPr lang="ru-RU"/>
        </a:p>
      </dgm:t>
    </dgm:pt>
    <dgm:pt modelId="{4965CD5C-5F03-4201-94CE-AC63EC7091F5}" type="sibTrans" cxnId="{70FC2F79-A4A4-4144-BF2B-82F850CA6E6A}">
      <dgm:prSet/>
      <dgm:spPr/>
      <dgm:t>
        <a:bodyPr/>
        <a:lstStyle/>
        <a:p>
          <a:endParaRPr lang="ru-RU"/>
        </a:p>
      </dgm:t>
    </dgm:pt>
    <dgm:pt modelId="{034F4F52-EA37-43D0-9237-65276B8949A6}">
      <dgm:prSet phldrT="[Текст]" custT="1"/>
      <dgm:spPr>
        <a:gradFill flip="none" rotWithShape="1">
          <a:gsLst>
            <a:gs pos="0">
              <a:srgbClr val="CCCCFF"/>
            </a:gs>
            <a:gs pos="21000">
              <a:srgbClr val="99CCFF"/>
            </a:gs>
            <a:gs pos="9000">
              <a:srgbClr val="996CFF"/>
            </a:gs>
            <a:gs pos="1000">
              <a:srgbClr val="9966FF"/>
            </a:gs>
            <a:gs pos="39000">
              <a:srgbClr val="CC99FF"/>
            </a:gs>
            <a:gs pos="60000">
              <a:srgbClr val="99CCFF">
                <a:alpha val="31000"/>
              </a:srgbClr>
            </a:gs>
            <a:gs pos="100000">
              <a:srgbClr val="CCCCFF"/>
            </a:gs>
          </a:gsLst>
          <a:lin ang="10800000" scaled="1"/>
          <a:tileRect/>
        </a:gradFill>
      </dgm:spPr>
      <dgm:t>
        <a:bodyPr/>
        <a:lstStyle/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Обобщение лучших практик </a:t>
          </a:r>
        </a:p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Дополнительные ООП</a:t>
          </a:r>
        </a:p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Комплекты образовательных технологий</a:t>
          </a:r>
        </a:p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Комплекты сетевых модульных программ повышения квалификации</a:t>
          </a:r>
        </a:p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Создание профессиональных сообществ</a:t>
          </a:r>
        </a:p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Апробация программ ДОП</a:t>
          </a:r>
        </a:p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Комплект нормативных документов</a:t>
          </a:r>
        </a:p>
        <a:p>
          <a:r>
            <a:rPr lang="ru-RU" sz="1300" b="1" dirty="0" smtClean="0">
              <a:ln>
                <a:noFill/>
              </a:ln>
              <a:solidFill>
                <a:schemeClr val="tx1"/>
              </a:solidFill>
            </a:rPr>
            <a:t>Учебно-методические пособия</a:t>
          </a:r>
          <a:endParaRPr lang="ru-RU" sz="1300" b="1" dirty="0">
            <a:ln>
              <a:noFill/>
            </a:ln>
            <a:solidFill>
              <a:schemeClr val="tx1"/>
            </a:solidFill>
          </a:endParaRPr>
        </a:p>
      </dgm:t>
    </dgm:pt>
    <dgm:pt modelId="{FB571D3C-8E72-4379-A1EC-87F4A195DCB3}" type="parTrans" cxnId="{FD6F8653-7939-4E84-B3AE-6F6EF6C5893B}">
      <dgm:prSet/>
      <dgm:spPr/>
      <dgm:t>
        <a:bodyPr/>
        <a:lstStyle/>
        <a:p>
          <a:endParaRPr lang="ru-RU"/>
        </a:p>
      </dgm:t>
    </dgm:pt>
    <dgm:pt modelId="{7B651BA9-3EBF-479B-8A81-E5D1537E2331}" type="sibTrans" cxnId="{FD6F8653-7939-4E84-B3AE-6F6EF6C5893B}">
      <dgm:prSet/>
      <dgm:spPr/>
      <dgm:t>
        <a:bodyPr/>
        <a:lstStyle/>
        <a:p>
          <a:endParaRPr lang="ru-RU"/>
        </a:p>
      </dgm:t>
    </dgm:pt>
    <dgm:pt modelId="{C961A405-0981-48F6-8370-46BC32F04513}" type="pres">
      <dgm:prSet presAssocID="{F08E7383-E8D1-40CB-B981-8CBF63B6DD8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CFE551-9F2F-437D-A84E-36D7BFDD684B}" type="pres">
      <dgm:prSet presAssocID="{D766685F-E639-4112-AA95-7E68C526B2AF}" presName="chaos" presStyleCnt="0"/>
      <dgm:spPr/>
    </dgm:pt>
    <dgm:pt modelId="{5B106DE2-6FAA-4256-892E-A26370BF94B9}" type="pres">
      <dgm:prSet presAssocID="{D766685F-E639-4112-AA95-7E68C526B2AF}" presName="parTx1" presStyleLbl="revTx" presStyleIdx="0" presStyleCnt="1" custScaleY="245720"/>
      <dgm:spPr/>
      <dgm:t>
        <a:bodyPr/>
        <a:lstStyle/>
        <a:p>
          <a:endParaRPr lang="ru-RU"/>
        </a:p>
      </dgm:t>
    </dgm:pt>
    <dgm:pt modelId="{FBC7DA82-797A-417E-946E-6E1246EDD96F}" type="pres">
      <dgm:prSet presAssocID="{D766685F-E639-4112-AA95-7E68C526B2AF}" presName="c1" presStyleLbl="node1" presStyleIdx="0" presStyleCnt="19" custLinFactX="400000" custLinFactY="-105461" custLinFactNeighborX="409279" custLinFactNeighborY="-200000"/>
      <dgm:spPr>
        <a:solidFill>
          <a:srgbClr val="99CCFF"/>
        </a:solidFill>
      </dgm:spPr>
    </dgm:pt>
    <dgm:pt modelId="{EA3E7A4F-C1D6-431F-AC0B-F1EF6BEA4492}" type="pres">
      <dgm:prSet presAssocID="{D766685F-E639-4112-AA95-7E68C526B2AF}" presName="c2" presStyleLbl="node1" presStyleIdx="1" presStyleCnt="19" custLinFactY="-100000" custLinFactNeighborX="16610" custLinFactNeighborY="-176714"/>
      <dgm:spPr>
        <a:solidFill>
          <a:srgbClr val="FFFFFF"/>
        </a:solidFill>
      </dgm:spPr>
    </dgm:pt>
    <dgm:pt modelId="{59FD2E30-24B1-49AB-AF2B-756DD286D60F}" type="pres">
      <dgm:prSet presAssocID="{D766685F-E639-4112-AA95-7E68C526B2AF}" presName="c3" presStyleLbl="node1" presStyleIdx="2" presStyleCnt="19" custLinFactY="-65720" custLinFactNeighborX="81441" custLinFactNeighborY="-100000"/>
      <dgm:spPr>
        <a:solidFill>
          <a:srgbClr val="9999FF"/>
        </a:solidFill>
      </dgm:spPr>
    </dgm:pt>
    <dgm:pt modelId="{12EE119A-AF62-45C8-AE3A-314F38D34771}" type="pres">
      <dgm:prSet presAssocID="{D766685F-E639-4112-AA95-7E68C526B2AF}" presName="c4" presStyleLbl="node1" presStyleIdx="3" presStyleCnt="19" custLinFactX="117950" custLinFactY="-88081" custLinFactNeighborX="200000" custLinFactNeighborY="-100000"/>
      <dgm:spPr>
        <a:solidFill>
          <a:srgbClr val="00FFFF"/>
        </a:solidFill>
      </dgm:spPr>
    </dgm:pt>
    <dgm:pt modelId="{A034DDC6-5737-460A-A17C-16B0070F334C}" type="pres">
      <dgm:prSet presAssocID="{D766685F-E639-4112-AA95-7E68C526B2AF}" presName="c5" presStyleLbl="node1" presStyleIdx="4" presStyleCnt="19" custLinFactX="300000" custLinFactY="584488" custLinFactNeighborX="360914" custLinFactNeighborY="600000"/>
      <dgm:spPr>
        <a:solidFill>
          <a:srgbClr val="99FFCC"/>
        </a:solidFill>
      </dgm:spPr>
    </dgm:pt>
    <dgm:pt modelId="{E82C3FBB-CA4D-4519-981E-20B31D4A3C21}" type="pres">
      <dgm:prSet presAssocID="{D766685F-E639-4112-AA95-7E68C526B2AF}" presName="c6" presStyleLbl="node1" presStyleIdx="5" presStyleCnt="19" custLinFactX="100000" custLinFactY="-67652" custLinFactNeighborX="132164" custLinFactNeighborY="-100000"/>
      <dgm:spPr>
        <a:solidFill>
          <a:srgbClr val="CCFFCC"/>
        </a:solidFill>
      </dgm:spPr>
    </dgm:pt>
    <dgm:pt modelId="{7BD3D113-6F07-4314-8171-BB1B845AE87E}" type="pres">
      <dgm:prSet presAssocID="{D766685F-E639-4112-AA95-7E68C526B2AF}" presName="c7" presStyleLbl="node1" presStyleIdx="6" presStyleCnt="19" custLinFactX="95979" custLinFactY="-100000" custLinFactNeighborX="100000" custLinFactNeighborY="-117190"/>
      <dgm:spPr>
        <a:solidFill>
          <a:srgbClr val="CCFFCC"/>
        </a:solidFill>
      </dgm:spPr>
    </dgm:pt>
    <dgm:pt modelId="{A54D9377-CEE9-4FF9-9B7D-0E8E00D7A66F}" type="pres">
      <dgm:prSet presAssocID="{D766685F-E639-4112-AA95-7E68C526B2AF}" presName="c8" presStyleLbl="node1" presStyleIdx="7" presStyleCnt="19" custLinFactX="95906" custLinFactY="-100000" custLinFactNeighborX="100000" custLinFactNeighborY="-177424"/>
      <dgm:spPr>
        <a:solidFill>
          <a:srgbClr val="3399FF"/>
        </a:solidFill>
      </dgm:spPr>
    </dgm:pt>
    <dgm:pt modelId="{46B3C9ED-8FC0-4497-AB28-D4069C0944AD}" type="pres">
      <dgm:prSet presAssocID="{D766685F-E639-4112-AA95-7E68C526B2AF}" presName="c9" presStyleLbl="node1" presStyleIdx="8" presStyleCnt="19" custLinFactNeighborX="-46415" custLinFactNeighborY="-19789"/>
      <dgm:spPr/>
    </dgm:pt>
    <dgm:pt modelId="{0344284C-2247-451C-9888-4865F10746B9}" type="pres">
      <dgm:prSet presAssocID="{D766685F-E639-4112-AA95-7E68C526B2AF}" presName="c10" presStyleLbl="node1" presStyleIdx="9" presStyleCnt="19" custLinFactX="-58388" custLinFactNeighborX="-100000" custLinFactNeighborY="-28815"/>
      <dgm:spPr>
        <a:solidFill>
          <a:srgbClr val="99CCFF"/>
        </a:solidFill>
      </dgm:spPr>
    </dgm:pt>
    <dgm:pt modelId="{4630B175-7815-4B64-B756-F95722BEBC60}" type="pres">
      <dgm:prSet presAssocID="{D766685F-E639-4112-AA95-7E68C526B2AF}" presName="c11" presStyleLbl="node1" presStyleIdx="10" presStyleCnt="19" custLinFactX="93961" custLinFactY="-94461" custLinFactNeighborX="100000" custLinFactNeighborY="-100000"/>
      <dgm:spPr>
        <a:solidFill>
          <a:srgbClr val="6699FF"/>
        </a:solidFill>
      </dgm:spPr>
    </dgm:pt>
    <dgm:pt modelId="{FDB75929-16F3-45A9-B32B-098EF12896D5}" type="pres">
      <dgm:prSet presAssocID="{D766685F-E639-4112-AA95-7E68C526B2AF}" presName="c12" presStyleLbl="node1" presStyleIdx="11" presStyleCnt="19" custLinFactNeighborX="42637" custLinFactNeighborY="-42730"/>
      <dgm:spPr>
        <a:solidFill>
          <a:srgbClr val="9933FF"/>
        </a:solidFill>
      </dgm:spPr>
    </dgm:pt>
    <dgm:pt modelId="{7466A003-E477-4CAE-8C29-CA56D4CA1CB2}" type="pres">
      <dgm:prSet presAssocID="{D766685F-E639-4112-AA95-7E68C526B2AF}" presName="c13" presStyleLbl="node1" presStyleIdx="12" presStyleCnt="19" custLinFactX="-21892" custLinFactNeighborX="-100000" custLinFactNeighborY="70979"/>
      <dgm:spPr>
        <a:solidFill>
          <a:srgbClr val="3399FF"/>
        </a:solidFill>
      </dgm:spPr>
    </dgm:pt>
    <dgm:pt modelId="{46C5F8AC-49B0-4D13-902F-A2F441B84057}" type="pres">
      <dgm:prSet presAssocID="{D766685F-E639-4112-AA95-7E68C526B2AF}" presName="c14" presStyleLbl="node1" presStyleIdx="13" presStyleCnt="19" custLinFactY="100000" custLinFactNeighborX="6301" custLinFactNeighborY="103802"/>
      <dgm:spPr>
        <a:solidFill>
          <a:srgbClr val="CCFFFF"/>
        </a:solidFill>
      </dgm:spPr>
    </dgm:pt>
    <dgm:pt modelId="{EF5D7E69-AC3B-4FD7-9A8F-F9121F943D69}" type="pres">
      <dgm:prSet presAssocID="{D766685F-E639-4112-AA95-7E68C526B2AF}" presName="c15" presStyleLbl="node1" presStyleIdx="14" presStyleCnt="19" custLinFactX="-52527" custLinFactY="129296" custLinFactNeighborX="-100000" custLinFactNeighborY="200000"/>
      <dgm:spPr>
        <a:solidFill>
          <a:srgbClr val="6666FF"/>
        </a:solidFill>
      </dgm:spPr>
    </dgm:pt>
    <dgm:pt modelId="{5990F9B7-7FD2-44E6-801C-01AD7B263F4D}" type="pres">
      <dgm:prSet presAssocID="{D766685F-E639-4112-AA95-7E68C526B2AF}" presName="c16" presStyleLbl="node1" presStyleIdx="15" presStyleCnt="19" custLinFactX="58607" custLinFactY="86367" custLinFactNeighborX="100000" custLinFactNeighborY="100000"/>
      <dgm:spPr/>
    </dgm:pt>
    <dgm:pt modelId="{30D6224F-2058-4515-A5FE-110477CA676C}" type="pres">
      <dgm:prSet presAssocID="{D766685F-E639-4112-AA95-7E68C526B2AF}" presName="c17" presStyleLbl="node1" presStyleIdx="16" presStyleCnt="19" custLinFactX="49769" custLinFactY="100000" custLinFactNeighborX="100000" custLinFactNeighborY="114172"/>
      <dgm:spPr>
        <a:solidFill>
          <a:srgbClr val="00FFFF"/>
        </a:solidFill>
      </dgm:spPr>
    </dgm:pt>
    <dgm:pt modelId="{2C844ADE-E146-47EA-B96F-6AB928CFF43E}" type="pres">
      <dgm:prSet presAssocID="{D766685F-E639-4112-AA95-7E68C526B2AF}" presName="c18" presStyleLbl="node1" presStyleIdx="17" presStyleCnt="19" custLinFactY="-20998" custLinFactNeighborX="46399" custLinFactNeighborY="-100000"/>
      <dgm:spPr>
        <a:solidFill>
          <a:srgbClr val="99FFCC"/>
        </a:solidFill>
      </dgm:spPr>
    </dgm:pt>
    <dgm:pt modelId="{BB229D5B-91A7-4A84-9470-E8C28D0D58A0}" type="pres">
      <dgm:prSet presAssocID="{4965CD5C-5F03-4201-94CE-AC63EC7091F5}" presName="chevronComposite1" presStyleCnt="0"/>
      <dgm:spPr/>
    </dgm:pt>
    <dgm:pt modelId="{770109D1-A214-44EF-AD95-64FE5210488C}" type="pres">
      <dgm:prSet presAssocID="{4965CD5C-5F03-4201-94CE-AC63EC7091F5}" presName="chevron1" presStyleLbl="sibTrans2D1" presStyleIdx="0" presStyleCnt="2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</dgm:spPr>
    </dgm:pt>
    <dgm:pt modelId="{91C64D69-7A9A-488C-84D0-D5770EEE8CC7}" type="pres">
      <dgm:prSet presAssocID="{4965CD5C-5F03-4201-94CE-AC63EC7091F5}" presName="spChevron1" presStyleCnt="0"/>
      <dgm:spPr/>
    </dgm:pt>
    <dgm:pt modelId="{144084A8-409D-4F2D-A10D-1C817935049C}" type="pres">
      <dgm:prSet presAssocID="{4965CD5C-5F03-4201-94CE-AC63EC7091F5}" presName="overlap" presStyleCnt="0"/>
      <dgm:spPr/>
    </dgm:pt>
    <dgm:pt modelId="{0B0A24AB-84C9-4775-A915-3227AF9BDF7F}" type="pres">
      <dgm:prSet presAssocID="{4965CD5C-5F03-4201-94CE-AC63EC7091F5}" presName="chevronComposite2" presStyleCnt="0"/>
      <dgm:spPr/>
    </dgm:pt>
    <dgm:pt modelId="{D680D8D7-EDCF-4E83-B8E7-A16F3DF6BDF1}" type="pres">
      <dgm:prSet presAssocID="{4965CD5C-5F03-4201-94CE-AC63EC7091F5}" presName="chevron2" presStyleLbl="sibTrans2D1" presStyleIdx="1" presStyleCnt="2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</dgm:spPr>
    </dgm:pt>
    <dgm:pt modelId="{25AD1880-5D5E-4B54-AEDD-2E87BD812A4D}" type="pres">
      <dgm:prSet presAssocID="{4965CD5C-5F03-4201-94CE-AC63EC7091F5}" presName="spChevron2" presStyleCnt="0"/>
      <dgm:spPr/>
    </dgm:pt>
    <dgm:pt modelId="{DA8810EB-821A-4469-9BD4-0E36E8D0C475}" type="pres">
      <dgm:prSet presAssocID="{034F4F52-EA37-43D0-9237-65276B8949A6}" presName="last" presStyleCnt="0"/>
      <dgm:spPr/>
    </dgm:pt>
    <dgm:pt modelId="{95FC7585-B077-47C2-B22E-B9389195CF73}" type="pres">
      <dgm:prSet presAssocID="{034F4F52-EA37-43D0-9237-65276B8949A6}" presName="circleTx" presStyleLbl="node1" presStyleIdx="18" presStyleCnt="19" custScaleX="150537" custScaleY="144478" custLinFactNeighborX="1225" custLinFactNeighborY="1642"/>
      <dgm:spPr/>
      <dgm:t>
        <a:bodyPr/>
        <a:lstStyle/>
        <a:p>
          <a:endParaRPr lang="ru-RU"/>
        </a:p>
      </dgm:t>
    </dgm:pt>
    <dgm:pt modelId="{7C56F957-0FDA-483F-A3A3-305FD664C352}" type="pres">
      <dgm:prSet presAssocID="{034F4F52-EA37-43D0-9237-65276B8949A6}" presName="spN" presStyleCnt="0"/>
      <dgm:spPr/>
    </dgm:pt>
  </dgm:ptLst>
  <dgm:cxnLst>
    <dgm:cxn modelId="{851630E8-985E-4C95-A151-F1DFE1479E00}" type="presOf" srcId="{D766685F-E639-4112-AA95-7E68C526B2AF}" destId="{5B106DE2-6FAA-4256-892E-A26370BF94B9}" srcOrd="0" destOrd="0" presId="urn:microsoft.com/office/officeart/2009/3/layout/RandomtoResultProcess"/>
    <dgm:cxn modelId="{FD6F8653-7939-4E84-B3AE-6F6EF6C5893B}" srcId="{F08E7383-E8D1-40CB-B981-8CBF63B6DD89}" destId="{034F4F52-EA37-43D0-9237-65276B8949A6}" srcOrd="1" destOrd="0" parTransId="{FB571D3C-8E72-4379-A1EC-87F4A195DCB3}" sibTransId="{7B651BA9-3EBF-479B-8A81-E5D1537E2331}"/>
    <dgm:cxn modelId="{56C087CF-423E-4CCD-95DC-D82DB276BBB8}" type="presOf" srcId="{F08E7383-E8D1-40CB-B981-8CBF63B6DD89}" destId="{C961A405-0981-48F6-8370-46BC32F04513}" srcOrd="0" destOrd="0" presId="urn:microsoft.com/office/officeart/2009/3/layout/RandomtoResultProcess"/>
    <dgm:cxn modelId="{70FC2F79-A4A4-4144-BF2B-82F850CA6E6A}" srcId="{F08E7383-E8D1-40CB-B981-8CBF63B6DD89}" destId="{D766685F-E639-4112-AA95-7E68C526B2AF}" srcOrd="0" destOrd="0" parTransId="{04F102E1-E173-4296-8B2F-BEAB1C21C078}" sibTransId="{4965CD5C-5F03-4201-94CE-AC63EC7091F5}"/>
    <dgm:cxn modelId="{555405BF-E8AB-442E-8FA7-FDA4EA604164}" type="presOf" srcId="{034F4F52-EA37-43D0-9237-65276B8949A6}" destId="{95FC7585-B077-47C2-B22E-B9389195CF73}" srcOrd="0" destOrd="0" presId="urn:microsoft.com/office/officeart/2009/3/layout/RandomtoResultProcess"/>
    <dgm:cxn modelId="{90F76E90-EE66-4606-83A1-A32477411C0B}" type="presParOf" srcId="{C961A405-0981-48F6-8370-46BC32F04513}" destId="{37CFE551-9F2F-437D-A84E-36D7BFDD684B}" srcOrd="0" destOrd="0" presId="urn:microsoft.com/office/officeart/2009/3/layout/RandomtoResultProcess"/>
    <dgm:cxn modelId="{29C7B0EA-DEF8-4BD0-A42D-02088EBBB4A3}" type="presParOf" srcId="{37CFE551-9F2F-437D-A84E-36D7BFDD684B}" destId="{5B106DE2-6FAA-4256-892E-A26370BF94B9}" srcOrd="0" destOrd="0" presId="urn:microsoft.com/office/officeart/2009/3/layout/RandomtoResultProcess"/>
    <dgm:cxn modelId="{CD63E08E-D611-4416-88BA-A52A5972A3F8}" type="presParOf" srcId="{37CFE551-9F2F-437D-A84E-36D7BFDD684B}" destId="{FBC7DA82-797A-417E-946E-6E1246EDD96F}" srcOrd="1" destOrd="0" presId="urn:microsoft.com/office/officeart/2009/3/layout/RandomtoResultProcess"/>
    <dgm:cxn modelId="{862AFFE4-C0D1-4E9C-9ACC-D1546B91DB8E}" type="presParOf" srcId="{37CFE551-9F2F-437D-A84E-36D7BFDD684B}" destId="{EA3E7A4F-C1D6-431F-AC0B-F1EF6BEA4492}" srcOrd="2" destOrd="0" presId="urn:microsoft.com/office/officeart/2009/3/layout/RandomtoResultProcess"/>
    <dgm:cxn modelId="{6C634DAE-B677-4D32-A901-19469FEBD95C}" type="presParOf" srcId="{37CFE551-9F2F-437D-A84E-36D7BFDD684B}" destId="{59FD2E30-24B1-49AB-AF2B-756DD286D60F}" srcOrd="3" destOrd="0" presId="urn:microsoft.com/office/officeart/2009/3/layout/RandomtoResultProcess"/>
    <dgm:cxn modelId="{1AE9B865-FD87-484C-8472-170F2E207532}" type="presParOf" srcId="{37CFE551-9F2F-437D-A84E-36D7BFDD684B}" destId="{12EE119A-AF62-45C8-AE3A-314F38D34771}" srcOrd="4" destOrd="0" presId="urn:microsoft.com/office/officeart/2009/3/layout/RandomtoResultProcess"/>
    <dgm:cxn modelId="{C52F8ADE-288B-42C4-B1EE-A640066AF54E}" type="presParOf" srcId="{37CFE551-9F2F-437D-A84E-36D7BFDD684B}" destId="{A034DDC6-5737-460A-A17C-16B0070F334C}" srcOrd="5" destOrd="0" presId="urn:microsoft.com/office/officeart/2009/3/layout/RandomtoResultProcess"/>
    <dgm:cxn modelId="{DB213F38-C5B9-4677-A977-5A6595AA7F91}" type="presParOf" srcId="{37CFE551-9F2F-437D-A84E-36D7BFDD684B}" destId="{E82C3FBB-CA4D-4519-981E-20B31D4A3C21}" srcOrd="6" destOrd="0" presId="urn:microsoft.com/office/officeart/2009/3/layout/RandomtoResultProcess"/>
    <dgm:cxn modelId="{CC08541F-C18A-4B71-B344-552FD773CC25}" type="presParOf" srcId="{37CFE551-9F2F-437D-A84E-36D7BFDD684B}" destId="{7BD3D113-6F07-4314-8171-BB1B845AE87E}" srcOrd="7" destOrd="0" presId="urn:microsoft.com/office/officeart/2009/3/layout/RandomtoResultProcess"/>
    <dgm:cxn modelId="{09B99DCC-6E2E-4C8E-B721-D9A1AD85C96D}" type="presParOf" srcId="{37CFE551-9F2F-437D-A84E-36D7BFDD684B}" destId="{A54D9377-CEE9-4FF9-9B7D-0E8E00D7A66F}" srcOrd="8" destOrd="0" presId="urn:microsoft.com/office/officeart/2009/3/layout/RandomtoResultProcess"/>
    <dgm:cxn modelId="{D74B305B-4345-4E03-8256-1C750CC82FDE}" type="presParOf" srcId="{37CFE551-9F2F-437D-A84E-36D7BFDD684B}" destId="{46B3C9ED-8FC0-4497-AB28-D4069C0944AD}" srcOrd="9" destOrd="0" presId="urn:microsoft.com/office/officeart/2009/3/layout/RandomtoResultProcess"/>
    <dgm:cxn modelId="{A1F2E5E3-7587-41E2-BEF4-A0C20C84A070}" type="presParOf" srcId="{37CFE551-9F2F-437D-A84E-36D7BFDD684B}" destId="{0344284C-2247-451C-9888-4865F10746B9}" srcOrd="10" destOrd="0" presId="urn:microsoft.com/office/officeart/2009/3/layout/RandomtoResultProcess"/>
    <dgm:cxn modelId="{D93D702D-A8DF-40E4-95FC-42840C3252D5}" type="presParOf" srcId="{37CFE551-9F2F-437D-A84E-36D7BFDD684B}" destId="{4630B175-7815-4B64-B756-F95722BEBC60}" srcOrd="11" destOrd="0" presId="urn:microsoft.com/office/officeart/2009/3/layout/RandomtoResultProcess"/>
    <dgm:cxn modelId="{662E9680-E8E6-42C8-A1DA-59D012515003}" type="presParOf" srcId="{37CFE551-9F2F-437D-A84E-36D7BFDD684B}" destId="{FDB75929-16F3-45A9-B32B-098EF12896D5}" srcOrd="12" destOrd="0" presId="urn:microsoft.com/office/officeart/2009/3/layout/RandomtoResultProcess"/>
    <dgm:cxn modelId="{1222B285-4C3D-42B0-B12C-6085BA9B5903}" type="presParOf" srcId="{37CFE551-9F2F-437D-A84E-36D7BFDD684B}" destId="{7466A003-E477-4CAE-8C29-CA56D4CA1CB2}" srcOrd="13" destOrd="0" presId="urn:microsoft.com/office/officeart/2009/3/layout/RandomtoResultProcess"/>
    <dgm:cxn modelId="{23F52FE8-9FBD-4CCB-BDF8-BE2548B129C6}" type="presParOf" srcId="{37CFE551-9F2F-437D-A84E-36D7BFDD684B}" destId="{46C5F8AC-49B0-4D13-902F-A2F441B84057}" srcOrd="14" destOrd="0" presId="urn:microsoft.com/office/officeart/2009/3/layout/RandomtoResultProcess"/>
    <dgm:cxn modelId="{E3A9F405-95D6-4305-9450-426DFCEEC1EE}" type="presParOf" srcId="{37CFE551-9F2F-437D-A84E-36D7BFDD684B}" destId="{EF5D7E69-AC3B-4FD7-9A8F-F9121F943D69}" srcOrd="15" destOrd="0" presId="urn:microsoft.com/office/officeart/2009/3/layout/RandomtoResultProcess"/>
    <dgm:cxn modelId="{89C20939-0606-40F6-AD53-28AB64F284D2}" type="presParOf" srcId="{37CFE551-9F2F-437D-A84E-36D7BFDD684B}" destId="{5990F9B7-7FD2-44E6-801C-01AD7B263F4D}" srcOrd="16" destOrd="0" presId="urn:microsoft.com/office/officeart/2009/3/layout/RandomtoResultProcess"/>
    <dgm:cxn modelId="{7BC2EF09-E8DA-4B08-BEEF-C29632C7FAAE}" type="presParOf" srcId="{37CFE551-9F2F-437D-A84E-36D7BFDD684B}" destId="{30D6224F-2058-4515-A5FE-110477CA676C}" srcOrd="17" destOrd="0" presId="urn:microsoft.com/office/officeart/2009/3/layout/RandomtoResultProcess"/>
    <dgm:cxn modelId="{CC020CCC-1937-433C-8775-700579A25CE3}" type="presParOf" srcId="{37CFE551-9F2F-437D-A84E-36D7BFDD684B}" destId="{2C844ADE-E146-47EA-B96F-6AB928CFF43E}" srcOrd="18" destOrd="0" presId="urn:microsoft.com/office/officeart/2009/3/layout/RandomtoResultProcess"/>
    <dgm:cxn modelId="{BC2E1364-747C-4F15-8C99-E68C56B26D9F}" type="presParOf" srcId="{C961A405-0981-48F6-8370-46BC32F04513}" destId="{BB229D5B-91A7-4A84-9470-E8C28D0D58A0}" srcOrd="1" destOrd="0" presId="urn:microsoft.com/office/officeart/2009/3/layout/RandomtoResultProcess"/>
    <dgm:cxn modelId="{FC497CD2-34ED-4E98-8328-CB66128573C0}" type="presParOf" srcId="{BB229D5B-91A7-4A84-9470-E8C28D0D58A0}" destId="{770109D1-A214-44EF-AD95-64FE5210488C}" srcOrd="0" destOrd="0" presId="urn:microsoft.com/office/officeart/2009/3/layout/RandomtoResultProcess"/>
    <dgm:cxn modelId="{A4A9B409-CB01-493F-82B3-A260053FC358}" type="presParOf" srcId="{BB229D5B-91A7-4A84-9470-E8C28D0D58A0}" destId="{91C64D69-7A9A-488C-84D0-D5770EEE8CC7}" srcOrd="1" destOrd="0" presId="urn:microsoft.com/office/officeart/2009/3/layout/RandomtoResultProcess"/>
    <dgm:cxn modelId="{0073D7B4-A297-4546-B9FC-3EA31D6EDE8B}" type="presParOf" srcId="{C961A405-0981-48F6-8370-46BC32F04513}" destId="{144084A8-409D-4F2D-A10D-1C817935049C}" srcOrd="2" destOrd="0" presId="urn:microsoft.com/office/officeart/2009/3/layout/RandomtoResultProcess"/>
    <dgm:cxn modelId="{BC4244B3-4F36-4562-90B7-DAEE4F135F8D}" type="presParOf" srcId="{C961A405-0981-48F6-8370-46BC32F04513}" destId="{0B0A24AB-84C9-4775-A915-3227AF9BDF7F}" srcOrd="3" destOrd="0" presId="urn:microsoft.com/office/officeart/2009/3/layout/RandomtoResultProcess"/>
    <dgm:cxn modelId="{70B1241A-54C8-4EC5-A2B7-A4185E608121}" type="presParOf" srcId="{0B0A24AB-84C9-4775-A915-3227AF9BDF7F}" destId="{D680D8D7-EDCF-4E83-B8E7-A16F3DF6BDF1}" srcOrd="0" destOrd="0" presId="urn:microsoft.com/office/officeart/2009/3/layout/RandomtoResultProcess"/>
    <dgm:cxn modelId="{BD065814-15DE-41A3-AC73-1DB207CA3FFE}" type="presParOf" srcId="{0B0A24AB-84C9-4775-A915-3227AF9BDF7F}" destId="{25AD1880-5D5E-4B54-AEDD-2E87BD812A4D}" srcOrd="1" destOrd="0" presId="urn:microsoft.com/office/officeart/2009/3/layout/RandomtoResultProcess"/>
    <dgm:cxn modelId="{5EF54357-2FE4-428E-A5C8-127F37039D9E}" type="presParOf" srcId="{C961A405-0981-48F6-8370-46BC32F04513}" destId="{DA8810EB-821A-4469-9BD4-0E36E8D0C475}" srcOrd="4" destOrd="0" presId="urn:microsoft.com/office/officeart/2009/3/layout/RandomtoResultProcess"/>
    <dgm:cxn modelId="{E47CFFFC-ED05-42D6-B887-19E6EBBFD520}" type="presParOf" srcId="{DA8810EB-821A-4469-9BD4-0E36E8D0C475}" destId="{95FC7585-B077-47C2-B22E-B9389195CF73}" srcOrd="0" destOrd="0" presId="urn:microsoft.com/office/officeart/2009/3/layout/RandomtoResultProcess"/>
    <dgm:cxn modelId="{171803CD-B6EC-43D6-A01E-25B170FD3BE7}" type="presParOf" srcId="{DA8810EB-821A-4469-9BD4-0E36E8D0C475}" destId="{7C56F957-0FDA-483F-A3A3-305FD664C35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88232-1F4D-4072-833C-00AE02B68257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FD8E44-71F9-4F55-910B-B37F49C21C81}">
      <dgm:prSet phldrT="[Текст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Обучающиеся</a:t>
          </a:r>
          <a:endParaRPr lang="ru-RU" dirty="0"/>
        </a:p>
      </dgm:t>
    </dgm:pt>
    <dgm:pt modelId="{C78F5314-96FC-4701-A211-C9765A939968}" type="parTrans" cxnId="{80330AFB-5A28-455B-9F1D-609E09D796AE}">
      <dgm:prSet/>
      <dgm:spPr/>
      <dgm:t>
        <a:bodyPr/>
        <a:lstStyle/>
        <a:p>
          <a:endParaRPr lang="ru-RU"/>
        </a:p>
      </dgm:t>
    </dgm:pt>
    <dgm:pt modelId="{1159C406-6B86-4AD1-BD3B-0BF4929376FB}" type="sibTrans" cxnId="{80330AFB-5A28-455B-9F1D-609E09D796AE}">
      <dgm:prSet/>
      <dgm:spPr/>
      <dgm:t>
        <a:bodyPr/>
        <a:lstStyle/>
        <a:p>
          <a:endParaRPr lang="ru-RU"/>
        </a:p>
      </dgm:t>
    </dgm:pt>
    <dgm:pt modelId="{723DC7A1-87A6-4377-AADF-CD0954DBD5DC}">
      <dgm:prSet phldrT="[Текст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6B3F5B88-675F-40EB-91B7-DDDF3173FB92}" type="parTrans" cxnId="{97E98756-8289-45C0-A0D0-98633102B700}">
      <dgm:prSet/>
      <dgm:spPr/>
      <dgm:t>
        <a:bodyPr/>
        <a:lstStyle/>
        <a:p>
          <a:endParaRPr lang="ru-RU"/>
        </a:p>
      </dgm:t>
    </dgm:pt>
    <dgm:pt modelId="{A73703A0-ECA7-44D4-A930-50DD0118CA9A}" type="sibTrans" cxnId="{97E98756-8289-45C0-A0D0-98633102B700}">
      <dgm:prSet/>
      <dgm:spPr/>
      <dgm:t>
        <a:bodyPr/>
        <a:lstStyle/>
        <a:p>
          <a:endParaRPr lang="ru-RU"/>
        </a:p>
      </dgm:t>
    </dgm:pt>
    <dgm:pt modelId="{ABA78992-A1A1-446A-86C4-4CC7C2A1BC95}">
      <dgm:prSet phldrT="[Текст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Педагоги и руководители</a:t>
          </a:r>
          <a:endParaRPr lang="ru-RU" dirty="0"/>
        </a:p>
      </dgm:t>
    </dgm:pt>
    <dgm:pt modelId="{190572B9-4F18-498D-8B00-FED2BF1164E5}" type="parTrans" cxnId="{6B7AC050-B56A-4C6E-9B2D-E098F8FFD7D2}">
      <dgm:prSet/>
      <dgm:spPr/>
      <dgm:t>
        <a:bodyPr/>
        <a:lstStyle/>
        <a:p>
          <a:endParaRPr lang="ru-RU"/>
        </a:p>
      </dgm:t>
    </dgm:pt>
    <dgm:pt modelId="{CC77C170-96B2-49B5-B62F-2994096771EF}" type="sibTrans" cxnId="{6B7AC050-B56A-4C6E-9B2D-E098F8FFD7D2}">
      <dgm:prSet/>
      <dgm:spPr/>
      <dgm:t>
        <a:bodyPr/>
        <a:lstStyle/>
        <a:p>
          <a:endParaRPr lang="ru-RU"/>
        </a:p>
      </dgm:t>
    </dgm:pt>
    <dgm:pt modelId="{102B28F3-358D-4B65-B118-6BBF27757659}">
      <dgm:prSet phldrT="[Текст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Общественность</a:t>
          </a:r>
          <a:endParaRPr lang="ru-RU" dirty="0"/>
        </a:p>
      </dgm:t>
    </dgm:pt>
    <dgm:pt modelId="{987D41F5-2CCD-40C6-93AC-7165E5F20DDD}" type="parTrans" cxnId="{6C48ABC2-1E1B-46BF-8A67-6786EF3EA55C}">
      <dgm:prSet/>
      <dgm:spPr/>
      <dgm:t>
        <a:bodyPr/>
        <a:lstStyle/>
        <a:p>
          <a:endParaRPr lang="ru-RU"/>
        </a:p>
      </dgm:t>
    </dgm:pt>
    <dgm:pt modelId="{6BEFC79F-C58D-430B-8367-7D072DBAE1CC}" type="sibTrans" cxnId="{6C48ABC2-1E1B-46BF-8A67-6786EF3EA55C}">
      <dgm:prSet/>
      <dgm:spPr/>
      <dgm:t>
        <a:bodyPr/>
        <a:lstStyle/>
        <a:p>
          <a:endParaRPr lang="ru-RU"/>
        </a:p>
      </dgm:t>
    </dgm:pt>
    <dgm:pt modelId="{A9387683-F30B-48F0-9ABE-ABD6AE9AF53E}">
      <dgm:prSet phldrT="[Текст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Социальные партнеры</a:t>
          </a:r>
          <a:endParaRPr lang="ru-RU" dirty="0"/>
        </a:p>
      </dgm:t>
    </dgm:pt>
    <dgm:pt modelId="{171110C5-7AD0-4F71-8D3A-393D6A6848EF}" type="parTrans" cxnId="{1B7B2C21-550C-477A-91BA-398C7441CD7B}">
      <dgm:prSet/>
      <dgm:spPr/>
      <dgm:t>
        <a:bodyPr/>
        <a:lstStyle/>
        <a:p>
          <a:endParaRPr lang="ru-RU"/>
        </a:p>
      </dgm:t>
    </dgm:pt>
    <dgm:pt modelId="{A274C81C-111D-465D-B917-787661417E38}" type="sibTrans" cxnId="{1B7B2C21-550C-477A-91BA-398C7441CD7B}">
      <dgm:prSet/>
      <dgm:spPr/>
      <dgm:t>
        <a:bodyPr/>
        <a:lstStyle/>
        <a:p>
          <a:endParaRPr lang="ru-RU"/>
        </a:p>
      </dgm:t>
    </dgm:pt>
    <dgm:pt modelId="{227C26BB-4BD0-4C52-9D16-D1465064C3B7}" type="pres">
      <dgm:prSet presAssocID="{EC088232-1F4D-4072-833C-00AE02B682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11151-95F7-4A7F-8FB5-C37DCF951EC7}" type="pres">
      <dgm:prSet presAssocID="{24FD8E44-71F9-4F55-910B-B37F49C21C81}" presName="node" presStyleLbl="node1" presStyleIdx="0" presStyleCnt="5" custScaleX="116910" custScaleY="11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AC64E-330A-4C79-87C2-7ABC29B68E78}" type="pres">
      <dgm:prSet presAssocID="{24FD8E44-71F9-4F55-910B-B37F49C21C81}" presName="spNode" presStyleCnt="0"/>
      <dgm:spPr/>
    </dgm:pt>
    <dgm:pt modelId="{8A4C1F6B-295E-40A6-BA50-D84ACFA3214B}" type="pres">
      <dgm:prSet presAssocID="{1159C406-6B86-4AD1-BD3B-0BF4929376F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9E40555-04B5-4F87-971E-E98535B374B7}" type="pres">
      <dgm:prSet presAssocID="{723DC7A1-87A6-4377-AADF-CD0954DBD5DC}" presName="node" presStyleLbl="node1" presStyleIdx="1" presStyleCnt="5" custScaleX="130946" custScaleY="126847" custRadScaleRad="113321" custRadScaleInc="5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2B060-1EB1-40CE-8AD9-5D4D6DD90E55}" type="pres">
      <dgm:prSet presAssocID="{723DC7A1-87A6-4377-AADF-CD0954DBD5DC}" presName="spNode" presStyleCnt="0"/>
      <dgm:spPr/>
    </dgm:pt>
    <dgm:pt modelId="{BA9E4904-E588-497A-953B-4F6C948BD42A}" type="pres">
      <dgm:prSet presAssocID="{A73703A0-ECA7-44D4-A930-50DD0118CA9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CE1AA30-F32A-4B0E-AF73-0535F338AD66}" type="pres">
      <dgm:prSet presAssocID="{ABA78992-A1A1-446A-86C4-4CC7C2A1BC95}" presName="node" presStyleLbl="node1" presStyleIdx="2" presStyleCnt="5" custScaleX="102754" custScaleY="117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9B1A3-775E-4307-B34F-5B84CC5BC159}" type="pres">
      <dgm:prSet presAssocID="{ABA78992-A1A1-446A-86C4-4CC7C2A1BC95}" presName="spNode" presStyleCnt="0"/>
      <dgm:spPr/>
    </dgm:pt>
    <dgm:pt modelId="{372E498B-67DD-46DC-A164-B85904A761D4}" type="pres">
      <dgm:prSet presAssocID="{CC77C170-96B2-49B5-B62F-2994096771E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5503C23-75F9-469A-8C03-BC7EB215350D}" type="pres">
      <dgm:prSet presAssocID="{102B28F3-358D-4B65-B118-6BBF27757659}" presName="node" presStyleLbl="node1" presStyleIdx="3" presStyleCnt="5" custScaleX="115858" custScaleY="11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761CB-C1CC-48BC-B131-C84F9B28397C}" type="pres">
      <dgm:prSet presAssocID="{102B28F3-358D-4B65-B118-6BBF27757659}" presName="spNode" presStyleCnt="0"/>
      <dgm:spPr/>
    </dgm:pt>
    <dgm:pt modelId="{4146BC0D-B003-46D8-9F32-18E75DCE787B}" type="pres">
      <dgm:prSet presAssocID="{6BEFC79F-C58D-430B-8367-7D072DBAE1C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5C32285-6B22-48ED-9BDF-EBE3E43B8AD9}" type="pres">
      <dgm:prSet presAssocID="{A9387683-F30B-48F0-9ABE-ABD6AE9AF53E}" presName="node" presStyleLbl="node1" presStyleIdx="4" presStyleCnt="5" custScaleX="130546" custScaleY="126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8A421-41FB-484E-9AED-A22D092A3061}" type="pres">
      <dgm:prSet presAssocID="{A9387683-F30B-48F0-9ABE-ABD6AE9AF53E}" presName="spNode" presStyleCnt="0"/>
      <dgm:spPr/>
    </dgm:pt>
    <dgm:pt modelId="{3FABC94B-8A3C-446D-8F4D-395361DB1DA0}" type="pres">
      <dgm:prSet presAssocID="{A274C81C-111D-465D-B917-787661417E3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4D4FE4D-ABEC-4373-B82F-C72342EA5813}" type="presOf" srcId="{A73703A0-ECA7-44D4-A930-50DD0118CA9A}" destId="{BA9E4904-E588-497A-953B-4F6C948BD42A}" srcOrd="0" destOrd="0" presId="urn:microsoft.com/office/officeart/2005/8/layout/cycle5"/>
    <dgm:cxn modelId="{15C3DB03-9B46-4A47-ABC1-8988F65FB0E5}" type="presOf" srcId="{CC77C170-96B2-49B5-B62F-2994096771EF}" destId="{372E498B-67DD-46DC-A164-B85904A761D4}" srcOrd="0" destOrd="0" presId="urn:microsoft.com/office/officeart/2005/8/layout/cycle5"/>
    <dgm:cxn modelId="{1B7B2C21-550C-477A-91BA-398C7441CD7B}" srcId="{EC088232-1F4D-4072-833C-00AE02B68257}" destId="{A9387683-F30B-48F0-9ABE-ABD6AE9AF53E}" srcOrd="4" destOrd="0" parTransId="{171110C5-7AD0-4F71-8D3A-393D6A6848EF}" sibTransId="{A274C81C-111D-465D-B917-787661417E38}"/>
    <dgm:cxn modelId="{6C48ABC2-1E1B-46BF-8A67-6786EF3EA55C}" srcId="{EC088232-1F4D-4072-833C-00AE02B68257}" destId="{102B28F3-358D-4B65-B118-6BBF27757659}" srcOrd="3" destOrd="0" parTransId="{987D41F5-2CCD-40C6-93AC-7165E5F20DDD}" sibTransId="{6BEFC79F-C58D-430B-8367-7D072DBAE1CC}"/>
    <dgm:cxn modelId="{C02A585B-D506-4C60-902E-F24AD7ACDB74}" type="presOf" srcId="{A9387683-F30B-48F0-9ABE-ABD6AE9AF53E}" destId="{05C32285-6B22-48ED-9BDF-EBE3E43B8AD9}" srcOrd="0" destOrd="0" presId="urn:microsoft.com/office/officeart/2005/8/layout/cycle5"/>
    <dgm:cxn modelId="{9E42A837-CB04-482C-AD1B-9A3D95E87E46}" type="presOf" srcId="{6BEFC79F-C58D-430B-8367-7D072DBAE1CC}" destId="{4146BC0D-B003-46D8-9F32-18E75DCE787B}" srcOrd="0" destOrd="0" presId="urn:microsoft.com/office/officeart/2005/8/layout/cycle5"/>
    <dgm:cxn modelId="{80330AFB-5A28-455B-9F1D-609E09D796AE}" srcId="{EC088232-1F4D-4072-833C-00AE02B68257}" destId="{24FD8E44-71F9-4F55-910B-B37F49C21C81}" srcOrd="0" destOrd="0" parTransId="{C78F5314-96FC-4701-A211-C9765A939968}" sibTransId="{1159C406-6B86-4AD1-BD3B-0BF4929376FB}"/>
    <dgm:cxn modelId="{97E98756-8289-45C0-A0D0-98633102B700}" srcId="{EC088232-1F4D-4072-833C-00AE02B68257}" destId="{723DC7A1-87A6-4377-AADF-CD0954DBD5DC}" srcOrd="1" destOrd="0" parTransId="{6B3F5B88-675F-40EB-91B7-DDDF3173FB92}" sibTransId="{A73703A0-ECA7-44D4-A930-50DD0118CA9A}"/>
    <dgm:cxn modelId="{6B7AC050-B56A-4C6E-9B2D-E098F8FFD7D2}" srcId="{EC088232-1F4D-4072-833C-00AE02B68257}" destId="{ABA78992-A1A1-446A-86C4-4CC7C2A1BC95}" srcOrd="2" destOrd="0" parTransId="{190572B9-4F18-498D-8B00-FED2BF1164E5}" sibTransId="{CC77C170-96B2-49B5-B62F-2994096771EF}"/>
    <dgm:cxn modelId="{BE1F1147-6416-4F11-93B6-C929EA2A75D1}" type="presOf" srcId="{A274C81C-111D-465D-B917-787661417E38}" destId="{3FABC94B-8A3C-446D-8F4D-395361DB1DA0}" srcOrd="0" destOrd="0" presId="urn:microsoft.com/office/officeart/2005/8/layout/cycle5"/>
    <dgm:cxn modelId="{5BDFCF60-E002-4E7D-A090-F3570AB44356}" type="presOf" srcId="{102B28F3-358D-4B65-B118-6BBF27757659}" destId="{A5503C23-75F9-469A-8C03-BC7EB215350D}" srcOrd="0" destOrd="0" presId="urn:microsoft.com/office/officeart/2005/8/layout/cycle5"/>
    <dgm:cxn modelId="{72AD9295-BD9F-40C7-BC5A-A5DB8D646B90}" type="presOf" srcId="{1159C406-6B86-4AD1-BD3B-0BF4929376FB}" destId="{8A4C1F6B-295E-40A6-BA50-D84ACFA3214B}" srcOrd="0" destOrd="0" presId="urn:microsoft.com/office/officeart/2005/8/layout/cycle5"/>
    <dgm:cxn modelId="{76B129B3-DD64-4EA6-926B-94C41F733DDB}" type="presOf" srcId="{723DC7A1-87A6-4377-AADF-CD0954DBD5DC}" destId="{69E40555-04B5-4F87-971E-E98535B374B7}" srcOrd="0" destOrd="0" presId="urn:microsoft.com/office/officeart/2005/8/layout/cycle5"/>
    <dgm:cxn modelId="{D4ACA6AA-F162-4955-944B-85DF2B026330}" type="presOf" srcId="{24FD8E44-71F9-4F55-910B-B37F49C21C81}" destId="{9B811151-95F7-4A7F-8FB5-C37DCF951EC7}" srcOrd="0" destOrd="0" presId="urn:microsoft.com/office/officeart/2005/8/layout/cycle5"/>
    <dgm:cxn modelId="{670FF453-18EC-4F3C-93C8-0AEE49B7E19D}" type="presOf" srcId="{EC088232-1F4D-4072-833C-00AE02B68257}" destId="{227C26BB-4BD0-4C52-9D16-D1465064C3B7}" srcOrd="0" destOrd="0" presId="urn:microsoft.com/office/officeart/2005/8/layout/cycle5"/>
    <dgm:cxn modelId="{92E74650-F26A-46F1-BF64-8F5343DB89E2}" type="presOf" srcId="{ABA78992-A1A1-446A-86C4-4CC7C2A1BC95}" destId="{2CE1AA30-F32A-4B0E-AF73-0535F338AD66}" srcOrd="0" destOrd="0" presId="urn:microsoft.com/office/officeart/2005/8/layout/cycle5"/>
    <dgm:cxn modelId="{05D60943-4CBB-4C40-9CA4-EAA19274A4DF}" type="presParOf" srcId="{227C26BB-4BD0-4C52-9D16-D1465064C3B7}" destId="{9B811151-95F7-4A7F-8FB5-C37DCF951EC7}" srcOrd="0" destOrd="0" presId="urn:microsoft.com/office/officeart/2005/8/layout/cycle5"/>
    <dgm:cxn modelId="{8F9BFA06-A18C-4147-BB77-FEDAE7F77A64}" type="presParOf" srcId="{227C26BB-4BD0-4C52-9D16-D1465064C3B7}" destId="{1D5AC64E-330A-4C79-87C2-7ABC29B68E78}" srcOrd="1" destOrd="0" presId="urn:microsoft.com/office/officeart/2005/8/layout/cycle5"/>
    <dgm:cxn modelId="{3B922567-97AA-41D8-8FEB-21C2D84C9E52}" type="presParOf" srcId="{227C26BB-4BD0-4C52-9D16-D1465064C3B7}" destId="{8A4C1F6B-295E-40A6-BA50-D84ACFA3214B}" srcOrd="2" destOrd="0" presId="urn:microsoft.com/office/officeart/2005/8/layout/cycle5"/>
    <dgm:cxn modelId="{119277D1-5F23-4120-8689-B549FD0DA7FE}" type="presParOf" srcId="{227C26BB-4BD0-4C52-9D16-D1465064C3B7}" destId="{69E40555-04B5-4F87-971E-E98535B374B7}" srcOrd="3" destOrd="0" presId="urn:microsoft.com/office/officeart/2005/8/layout/cycle5"/>
    <dgm:cxn modelId="{E0A009D7-D90A-4860-8CE9-3E695682B648}" type="presParOf" srcId="{227C26BB-4BD0-4C52-9D16-D1465064C3B7}" destId="{4B42B060-1EB1-40CE-8AD9-5D4D6DD90E55}" srcOrd="4" destOrd="0" presId="urn:microsoft.com/office/officeart/2005/8/layout/cycle5"/>
    <dgm:cxn modelId="{ABD6576F-BB7B-4EAA-BA50-DE5AF10761D1}" type="presParOf" srcId="{227C26BB-4BD0-4C52-9D16-D1465064C3B7}" destId="{BA9E4904-E588-497A-953B-4F6C948BD42A}" srcOrd="5" destOrd="0" presId="urn:microsoft.com/office/officeart/2005/8/layout/cycle5"/>
    <dgm:cxn modelId="{AFD29460-2117-48B1-A90B-B54522BCA68E}" type="presParOf" srcId="{227C26BB-4BD0-4C52-9D16-D1465064C3B7}" destId="{2CE1AA30-F32A-4B0E-AF73-0535F338AD66}" srcOrd="6" destOrd="0" presId="urn:microsoft.com/office/officeart/2005/8/layout/cycle5"/>
    <dgm:cxn modelId="{79B6A5BA-DFC8-4CB9-AF19-B5CFD8710108}" type="presParOf" srcId="{227C26BB-4BD0-4C52-9D16-D1465064C3B7}" destId="{1159B1A3-775E-4307-B34F-5B84CC5BC159}" srcOrd="7" destOrd="0" presId="urn:microsoft.com/office/officeart/2005/8/layout/cycle5"/>
    <dgm:cxn modelId="{571F261F-DD45-4E67-A16B-B87F7D64E8D9}" type="presParOf" srcId="{227C26BB-4BD0-4C52-9D16-D1465064C3B7}" destId="{372E498B-67DD-46DC-A164-B85904A761D4}" srcOrd="8" destOrd="0" presId="urn:microsoft.com/office/officeart/2005/8/layout/cycle5"/>
    <dgm:cxn modelId="{2B3A2528-A15E-4555-8AE2-6201C17025ED}" type="presParOf" srcId="{227C26BB-4BD0-4C52-9D16-D1465064C3B7}" destId="{A5503C23-75F9-469A-8C03-BC7EB215350D}" srcOrd="9" destOrd="0" presId="urn:microsoft.com/office/officeart/2005/8/layout/cycle5"/>
    <dgm:cxn modelId="{90258A98-5154-49C3-869E-57DCB7F44E96}" type="presParOf" srcId="{227C26BB-4BD0-4C52-9D16-D1465064C3B7}" destId="{BA6761CB-C1CC-48BC-B131-C84F9B28397C}" srcOrd="10" destOrd="0" presId="urn:microsoft.com/office/officeart/2005/8/layout/cycle5"/>
    <dgm:cxn modelId="{E8A04159-5592-4A60-B1CC-2E463A0CDCD5}" type="presParOf" srcId="{227C26BB-4BD0-4C52-9D16-D1465064C3B7}" destId="{4146BC0D-B003-46D8-9F32-18E75DCE787B}" srcOrd="11" destOrd="0" presId="urn:microsoft.com/office/officeart/2005/8/layout/cycle5"/>
    <dgm:cxn modelId="{90B9FFE2-FDF2-40E6-9EFF-28DEDE88125E}" type="presParOf" srcId="{227C26BB-4BD0-4C52-9D16-D1465064C3B7}" destId="{05C32285-6B22-48ED-9BDF-EBE3E43B8AD9}" srcOrd="12" destOrd="0" presId="urn:microsoft.com/office/officeart/2005/8/layout/cycle5"/>
    <dgm:cxn modelId="{2F8968DE-A000-4004-93ED-387EC8FD7EE9}" type="presParOf" srcId="{227C26BB-4BD0-4C52-9D16-D1465064C3B7}" destId="{F918A421-41FB-484E-9AED-A22D092A3061}" srcOrd="13" destOrd="0" presId="urn:microsoft.com/office/officeart/2005/8/layout/cycle5"/>
    <dgm:cxn modelId="{936DCAE4-3828-40F0-ADBB-3AF88CA8A59C}" type="presParOf" srcId="{227C26BB-4BD0-4C52-9D16-D1465064C3B7}" destId="{3FABC94B-8A3C-446D-8F4D-395361DB1DA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B3752-2EB1-4F1C-85ED-9FB90CB568AF}">
      <dsp:nvSpPr>
        <dsp:cNvPr id="0" name=""/>
        <dsp:cNvSpPr/>
      </dsp:nvSpPr>
      <dsp:spPr>
        <a:xfrm>
          <a:off x="4599801" y="1609939"/>
          <a:ext cx="2498338" cy="2375127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ГАУ ДО ЯО «Институт развития образования»</a:t>
          </a:r>
          <a:endParaRPr lang="ru-RU" sz="2000" kern="1200" dirty="0"/>
        </a:p>
      </dsp:txBody>
      <dsp:txXfrm>
        <a:off x="4965674" y="1957768"/>
        <a:ext cx="1766592" cy="1679469"/>
      </dsp:txXfrm>
    </dsp:sp>
    <dsp:sp modelId="{C1A3A31B-005A-48D6-8D2C-5A0A431F35F4}">
      <dsp:nvSpPr>
        <dsp:cNvPr id="0" name=""/>
        <dsp:cNvSpPr/>
      </dsp:nvSpPr>
      <dsp:spPr>
        <a:xfrm>
          <a:off x="5033041" y="124515"/>
          <a:ext cx="1661382" cy="147191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ГОУ ДО ЯО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«Ярославский региональный </a:t>
          </a:r>
          <a:r>
            <a:rPr lang="ru-RU" sz="1050" b="1" kern="1200" dirty="0" err="1" smtClean="0"/>
            <a:t>инновационно</a:t>
          </a:r>
          <a:r>
            <a:rPr lang="ru-RU" sz="1050" b="1" kern="1200" dirty="0" smtClean="0"/>
            <a:t>-образовательный центр «Новая школа»</a:t>
          </a:r>
          <a:endParaRPr lang="ru-RU" sz="1050" b="1" kern="1200" dirty="0"/>
        </a:p>
      </dsp:txBody>
      <dsp:txXfrm>
        <a:off x="5276345" y="340071"/>
        <a:ext cx="1174774" cy="1040798"/>
      </dsp:txXfrm>
    </dsp:sp>
    <dsp:sp modelId="{65D6F2D3-6F41-4B14-89E6-D72F0BCAED9C}">
      <dsp:nvSpPr>
        <dsp:cNvPr id="0" name=""/>
        <dsp:cNvSpPr/>
      </dsp:nvSpPr>
      <dsp:spPr>
        <a:xfrm>
          <a:off x="6054197" y="3831106"/>
          <a:ext cx="1531708" cy="1531708"/>
        </a:xfrm>
        <a:prstGeom prst="ellipse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 КО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Конно-спортивный клуб «Кентавр»</a:t>
          </a:r>
          <a:endParaRPr lang="ru-RU" sz="12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6278510" y="4055419"/>
        <a:ext cx="1083082" cy="1083082"/>
      </dsp:txXfrm>
    </dsp:sp>
    <dsp:sp modelId="{739207BD-66A3-4789-94F0-6651F6755D12}">
      <dsp:nvSpPr>
        <dsp:cNvPr id="0" name=""/>
        <dsp:cNvSpPr/>
      </dsp:nvSpPr>
      <dsp:spPr>
        <a:xfrm>
          <a:off x="6730260" y="751197"/>
          <a:ext cx="1531708" cy="1531708"/>
        </a:xfrm>
        <a:prstGeom prst="ellipse">
          <a:avLst/>
        </a:prstGeom>
        <a:solidFill>
          <a:srgbClr val="33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ЯРООИ «Лицом к миру»</a:t>
          </a:r>
          <a:endParaRPr lang="ru-RU" sz="16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6954573" y="975510"/>
        <a:ext cx="1083082" cy="1083082"/>
      </dsp:txXfrm>
    </dsp:sp>
    <dsp:sp modelId="{6C9F48CE-95E2-464E-87F1-555A24D2B757}">
      <dsp:nvSpPr>
        <dsp:cNvPr id="0" name=""/>
        <dsp:cNvSpPr/>
      </dsp:nvSpPr>
      <dsp:spPr>
        <a:xfrm>
          <a:off x="7105877" y="2478950"/>
          <a:ext cx="1531708" cy="1531708"/>
        </a:xfrm>
        <a:prstGeom prst="ellipse">
          <a:avLst/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 </a:t>
          </a:r>
          <a:r>
            <a:rPr lang="ru-RU" sz="800" b="1" kern="1200" dirty="0" smtClean="0"/>
            <a:t>ИП «Хохлова Ю.М.»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Центр семейного досуга «Вместе»</a:t>
          </a:r>
          <a:endParaRPr lang="ru-RU" sz="1000" kern="1200" dirty="0"/>
        </a:p>
      </dsp:txBody>
      <dsp:txXfrm>
        <a:off x="7330190" y="2703263"/>
        <a:ext cx="1083082" cy="1083082"/>
      </dsp:txXfrm>
    </dsp:sp>
    <dsp:sp modelId="{B3D84901-B134-4668-BD59-DC6783C86E33}">
      <dsp:nvSpPr>
        <dsp:cNvPr id="0" name=""/>
        <dsp:cNvSpPr/>
      </dsp:nvSpPr>
      <dsp:spPr>
        <a:xfrm>
          <a:off x="4217035" y="3830086"/>
          <a:ext cx="1531708" cy="1531708"/>
        </a:xfrm>
        <a:prstGeom prst="ellipse">
          <a:avLst/>
        </a:prstGeom>
        <a:solidFill>
          <a:srgbClr val="99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детско- юношеского технического творчества"</a:t>
          </a:r>
          <a:endParaRPr lang="ru-RU" sz="11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4441348" y="4054399"/>
        <a:ext cx="1083082" cy="1083082"/>
      </dsp:txXfrm>
    </dsp:sp>
    <dsp:sp modelId="{8D2CF735-284B-4CE5-BE11-2CF7D784C91E}">
      <dsp:nvSpPr>
        <dsp:cNvPr id="0" name=""/>
        <dsp:cNvSpPr/>
      </dsp:nvSpPr>
      <dsp:spPr>
        <a:xfrm>
          <a:off x="3137049" y="2475826"/>
          <a:ext cx="1531708" cy="1531708"/>
        </a:xfrm>
        <a:prstGeom prst="ellipse">
          <a:avLst/>
        </a:prstGeom>
        <a:solidFill>
          <a:srgbClr val="AB5DA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детского и юношеского туризма и экскурсий"</a:t>
          </a:r>
          <a:endParaRPr lang="ru-RU" sz="105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3361362" y="2700139"/>
        <a:ext cx="1083082" cy="1083082"/>
      </dsp:txXfrm>
    </dsp:sp>
    <dsp:sp modelId="{58AFC3FB-D0CE-44A0-99B7-0F25F44D37EB}">
      <dsp:nvSpPr>
        <dsp:cNvPr id="0" name=""/>
        <dsp:cNvSpPr/>
      </dsp:nvSpPr>
      <dsp:spPr>
        <a:xfrm>
          <a:off x="3522491" y="787092"/>
          <a:ext cx="1531708" cy="153170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ГОАУ ДО ЯО «Центр детей и юношества»</a:t>
          </a:r>
          <a:endParaRPr lang="ru-RU" sz="105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3746804" y="1011405"/>
        <a:ext cx="1083082" cy="1083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06DE2-6FAA-4256-892E-A26370BF94B9}">
      <dsp:nvSpPr>
        <dsp:cNvPr id="0" name=""/>
        <dsp:cNvSpPr/>
      </dsp:nvSpPr>
      <dsp:spPr>
        <a:xfrm>
          <a:off x="191411" y="879067"/>
          <a:ext cx="2858883" cy="231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1411" y="879067"/>
        <a:ext cx="2858883" cy="2315006"/>
      </dsp:txXfrm>
    </dsp:sp>
    <dsp:sp modelId="{FBC7DA82-797A-417E-946E-6E1246EDD96F}">
      <dsp:nvSpPr>
        <dsp:cNvPr id="0" name=""/>
        <dsp:cNvSpPr/>
      </dsp:nvSpPr>
      <dsp:spPr>
        <a:xfrm>
          <a:off x="2028553" y="584314"/>
          <a:ext cx="227411" cy="227411"/>
        </a:xfrm>
        <a:prstGeom prst="ellipse">
          <a:avLst/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E7A4F-C1D6-431F-AC0B-F1EF6BEA4492}">
      <dsp:nvSpPr>
        <dsp:cNvPr id="0" name=""/>
        <dsp:cNvSpPr/>
      </dsp:nvSpPr>
      <dsp:spPr>
        <a:xfrm>
          <a:off x="385123" y="331312"/>
          <a:ext cx="227411" cy="227411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D2E30-24B1-49AB-AF2B-756DD286D60F}">
      <dsp:nvSpPr>
        <dsp:cNvPr id="0" name=""/>
        <dsp:cNvSpPr/>
      </dsp:nvSpPr>
      <dsp:spPr>
        <a:xfrm>
          <a:off x="1020439" y="432048"/>
          <a:ext cx="357360" cy="357360"/>
        </a:xfrm>
        <a:prstGeom prst="ellipse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E119A-AF62-45C8-AE3A-314F38D34771}">
      <dsp:nvSpPr>
        <dsp:cNvPr id="0" name=""/>
        <dsp:cNvSpPr/>
      </dsp:nvSpPr>
      <dsp:spPr>
        <a:xfrm>
          <a:off x="1770830" y="246335"/>
          <a:ext cx="227411" cy="227411"/>
        </a:xfrm>
        <a:prstGeom prst="ellipse">
          <a:avLst/>
        </a:prstGeom>
        <a:solidFill>
          <a:srgbClr val="00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4DDC6-5737-460A-A17C-16B0070F334C}">
      <dsp:nvSpPr>
        <dsp:cNvPr id="0" name=""/>
        <dsp:cNvSpPr/>
      </dsp:nvSpPr>
      <dsp:spPr>
        <a:xfrm>
          <a:off x="2964657" y="3240360"/>
          <a:ext cx="227411" cy="227411"/>
        </a:xfrm>
        <a:prstGeom prst="ellipse">
          <a:avLst/>
        </a:prstGeom>
        <a:solidFill>
          <a:srgbClr val="99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C3FBB-CA4D-4519-981E-20B31D4A3C21}">
      <dsp:nvSpPr>
        <dsp:cNvPr id="0" name=""/>
        <dsp:cNvSpPr/>
      </dsp:nvSpPr>
      <dsp:spPr>
        <a:xfrm>
          <a:off x="2499033" y="388306"/>
          <a:ext cx="227411" cy="227411"/>
        </a:xfrm>
        <a:prstGeom prst="ellipse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D113-6F07-4314-8171-BB1B845AE87E}">
      <dsp:nvSpPr>
        <dsp:cNvPr id="0" name=""/>
        <dsp:cNvSpPr/>
      </dsp:nvSpPr>
      <dsp:spPr>
        <a:xfrm>
          <a:off x="2989793" y="152602"/>
          <a:ext cx="357360" cy="357360"/>
        </a:xfrm>
        <a:prstGeom prst="ellipse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9377-CEE9-4FF9-9B7D-0E8E00D7A66F}">
      <dsp:nvSpPr>
        <dsp:cNvPr id="0" name=""/>
        <dsp:cNvSpPr/>
      </dsp:nvSpPr>
      <dsp:spPr>
        <a:xfrm>
          <a:off x="3180680" y="648073"/>
          <a:ext cx="227411" cy="227411"/>
        </a:xfrm>
        <a:prstGeom prst="ellipse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3C9ED-8FC0-4497-AB28-D4069C0944AD}">
      <dsp:nvSpPr>
        <dsp:cNvPr id="0" name=""/>
        <dsp:cNvSpPr/>
      </dsp:nvSpPr>
      <dsp:spPr>
        <a:xfrm>
          <a:off x="2820640" y="1584177"/>
          <a:ext cx="227411" cy="227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4284C-2247-451C-9888-4865F10746B9}">
      <dsp:nvSpPr>
        <dsp:cNvPr id="0" name=""/>
        <dsp:cNvSpPr/>
      </dsp:nvSpPr>
      <dsp:spPr>
        <a:xfrm>
          <a:off x="344432" y="792088"/>
          <a:ext cx="584771" cy="584771"/>
        </a:xfrm>
        <a:prstGeom prst="ellipse">
          <a:avLst/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0B175-7815-4B64-B756-F95722BEBC60}">
      <dsp:nvSpPr>
        <dsp:cNvPr id="0" name=""/>
        <dsp:cNvSpPr/>
      </dsp:nvSpPr>
      <dsp:spPr>
        <a:xfrm>
          <a:off x="470064" y="1728192"/>
          <a:ext cx="227411" cy="227411"/>
        </a:xfrm>
        <a:prstGeom prst="ellipse">
          <a:avLst/>
        </a:prstGeom>
        <a:solidFill>
          <a:srgbClr val="66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75929-16F3-45A9-B32B-098EF12896D5}">
      <dsp:nvSpPr>
        <dsp:cNvPr id="0" name=""/>
        <dsp:cNvSpPr/>
      </dsp:nvSpPr>
      <dsp:spPr>
        <a:xfrm>
          <a:off x="372368" y="2304256"/>
          <a:ext cx="357360" cy="357360"/>
        </a:xfrm>
        <a:prstGeom prst="ellipse">
          <a:avLst/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6A003-E477-4CAE-8C29-CA56D4CA1CB2}">
      <dsp:nvSpPr>
        <dsp:cNvPr id="0" name=""/>
        <dsp:cNvSpPr/>
      </dsp:nvSpPr>
      <dsp:spPr>
        <a:xfrm>
          <a:off x="63972" y="3080603"/>
          <a:ext cx="519796" cy="519796"/>
        </a:xfrm>
        <a:prstGeom prst="ellipse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F8AC-49B0-4D13-902F-A2F441B84057}">
      <dsp:nvSpPr>
        <dsp:cNvPr id="0" name=""/>
        <dsp:cNvSpPr/>
      </dsp:nvSpPr>
      <dsp:spPr>
        <a:xfrm>
          <a:off x="1380481" y="3589013"/>
          <a:ext cx="227411" cy="227411"/>
        </a:xfrm>
        <a:prstGeom prst="ellipse">
          <a:avLst/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D7E69-AC3B-4FD7-9A8F-F9121F943D69}">
      <dsp:nvSpPr>
        <dsp:cNvPr id="0" name=""/>
        <dsp:cNvSpPr/>
      </dsp:nvSpPr>
      <dsp:spPr>
        <a:xfrm>
          <a:off x="948431" y="3888430"/>
          <a:ext cx="357360" cy="357360"/>
        </a:xfrm>
        <a:prstGeom prst="ellipse">
          <a:avLst/>
        </a:prstGeom>
        <a:solidFill>
          <a:srgbClr val="66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0F9B7-7FD2-44E6-801C-01AD7B263F4D}">
      <dsp:nvSpPr>
        <dsp:cNvPr id="0" name=""/>
        <dsp:cNvSpPr/>
      </dsp:nvSpPr>
      <dsp:spPr>
        <a:xfrm>
          <a:off x="2172568" y="3581202"/>
          <a:ext cx="227411" cy="227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6224F-2058-4515-A5FE-110477CA676C}">
      <dsp:nvSpPr>
        <dsp:cNvPr id="0" name=""/>
        <dsp:cNvSpPr/>
      </dsp:nvSpPr>
      <dsp:spPr>
        <a:xfrm>
          <a:off x="2876911" y="3761241"/>
          <a:ext cx="519796" cy="519796"/>
        </a:xfrm>
        <a:prstGeom prst="ellipse">
          <a:avLst/>
        </a:prstGeom>
        <a:solidFill>
          <a:srgbClr val="00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4ADE-E146-47EA-B96F-6AB928CFF43E}">
      <dsp:nvSpPr>
        <dsp:cNvPr id="0" name=""/>
        <dsp:cNvSpPr/>
      </dsp:nvSpPr>
      <dsp:spPr>
        <a:xfrm>
          <a:off x="2964654" y="2088232"/>
          <a:ext cx="357360" cy="357360"/>
        </a:xfrm>
        <a:prstGeom prst="ellipse">
          <a:avLst/>
        </a:prstGeom>
        <a:solidFill>
          <a:srgbClr val="99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109D1-A214-44EF-AD95-64FE5210488C}">
      <dsp:nvSpPr>
        <dsp:cNvPr id="0" name=""/>
        <dsp:cNvSpPr/>
      </dsp:nvSpPr>
      <dsp:spPr>
        <a:xfrm>
          <a:off x="3156203" y="1023736"/>
          <a:ext cx="1049516" cy="2003641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0D8D7-EDCF-4E83-B8E7-A16F3DF6BDF1}">
      <dsp:nvSpPr>
        <dsp:cNvPr id="0" name=""/>
        <dsp:cNvSpPr/>
      </dsp:nvSpPr>
      <dsp:spPr>
        <a:xfrm>
          <a:off x="4014898" y="1023736"/>
          <a:ext cx="1049516" cy="2003641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C7585-B077-47C2-B22E-B9389195CF73}">
      <dsp:nvSpPr>
        <dsp:cNvPr id="0" name=""/>
        <dsp:cNvSpPr/>
      </dsp:nvSpPr>
      <dsp:spPr>
        <a:xfrm>
          <a:off x="5093390" y="586651"/>
          <a:ext cx="3662520" cy="3515106"/>
        </a:xfrm>
        <a:prstGeom prst="ellipse">
          <a:avLst/>
        </a:prstGeom>
        <a:gradFill flip="none" rotWithShape="1">
          <a:gsLst>
            <a:gs pos="0">
              <a:srgbClr val="CCCCFF"/>
            </a:gs>
            <a:gs pos="21000">
              <a:srgbClr val="99CCFF"/>
            </a:gs>
            <a:gs pos="9000">
              <a:srgbClr val="996CFF"/>
            </a:gs>
            <a:gs pos="1000">
              <a:srgbClr val="9966FF"/>
            </a:gs>
            <a:gs pos="39000">
              <a:srgbClr val="CC99FF"/>
            </a:gs>
            <a:gs pos="60000">
              <a:srgbClr val="99CCFF">
                <a:alpha val="31000"/>
              </a:srgbClr>
            </a:gs>
            <a:gs pos="100000">
              <a:srgbClr val="CCCCFF"/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Обобщение лучших практик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Дополнительные ООП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Комплекты образовательных технологий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Комплекты сетевых модульных программ повышения квалификации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Создание профессиональных сообществ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Апробация программ ДОП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Комплект нормативных документов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n>
                <a:noFill/>
              </a:ln>
              <a:solidFill>
                <a:schemeClr val="tx1"/>
              </a:solidFill>
            </a:rPr>
            <a:t>Учебно-методические пособия</a:t>
          </a:r>
          <a:endParaRPr lang="ru-RU" sz="13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5629754" y="1101426"/>
        <a:ext cx="2589792" cy="2485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11151-95F7-4A7F-8FB5-C37DCF951EC7}">
      <dsp:nvSpPr>
        <dsp:cNvPr id="0" name=""/>
        <dsp:cNvSpPr/>
      </dsp:nvSpPr>
      <dsp:spPr>
        <a:xfrm>
          <a:off x="2932376" y="-61733"/>
          <a:ext cx="2007351" cy="13287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Обучающиеся</a:t>
          </a:r>
          <a:endParaRPr lang="ru-RU" sz="1900" kern="1200" dirty="0"/>
        </a:p>
      </dsp:txBody>
      <dsp:txXfrm>
        <a:off x="2997241" y="3132"/>
        <a:ext cx="1877621" cy="1199043"/>
      </dsp:txXfrm>
    </dsp:sp>
    <dsp:sp modelId="{8A4C1F6B-295E-40A6-BA50-D84ACFA3214B}">
      <dsp:nvSpPr>
        <dsp:cNvPr id="0" name=""/>
        <dsp:cNvSpPr/>
      </dsp:nvSpPr>
      <dsp:spPr>
        <a:xfrm>
          <a:off x="2260978" y="795643"/>
          <a:ext cx="4459509" cy="4459509"/>
        </a:xfrm>
        <a:custGeom>
          <a:avLst/>
          <a:gdLst/>
          <a:ahLst/>
          <a:cxnLst/>
          <a:rect l="0" t="0" r="0" b="0"/>
          <a:pathLst>
            <a:path>
              <a:moveTo>
                <a:pt x="2913711" y="107489"/>
              </a:moveTo>
              <a:arcTo wR="2229754" hR="2229754" stAng="17271775" swAng="114830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40555-04B5-4F87-971E-E98535B374B7}">
      <dsp:nvSpPr>
        <dsp:cNvPr id="0" name=""/>
        <dsp:cNvSpPr/>
      </dsp:nvSpPr>
      <dsp:spPr>
        <a:xfrm>
          <a:off x="5232914" y="1401242"/>
          <a:ext cx="2248350" cy="141568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Родители</a:t>
          </a:r>
          <a:endParaRPr lang="ru-RU" sz="1900" kern="1200" dirty="0"/>
        </a:p>
      </dsp:txBody>
      <dsp:txXfrm>
        <a:off x="5302022" y="1470350"/>
        <a:ext cx="2110134" cy="1277464"/>
      </dsp:txXfrm>
    </dsp:sp>
    <dsp:sp modelId="{BA9E4904-E588-497A-953B-4F6C948BD42A}">
      <dsp:nvSpPr>
        <dsp:cNvPr id="0" name=""/>
        <dsp:cNvSpPr/>
      </dsp:nvSpPr>
      <dsp:spPr>
        <a:xfrm>
          <a:off x="2041897" y="173958"/>
          <a:ext cx="4459509" cy="4459509"/>
        </a:xfrm>
        <a:custGeom>
          <a:avLst/>
          <a:gdLst/>
          <a:ahLst/>
          <a:cxnLst/>
          <a:rect l="0" t="0" r="0" b="0"/>
          <a:pathLst>
            <a:path>
              <a:moveTo>
                <a:pt x="4356842" y="2898563"/>
              </a:moveTo>
              <a:arcTo wR="2229754" hR="2229754" stAng="1047265" swAng="1250303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1AA30-F32A-4B0E-AF73-0535F338AD66}">
      <dsp:nvSpPr>
        <dsp:cNvPr id="0" name=""/>
        <dsp:cNvSpPr/>
      </dsp:nvSpPr>
      <dsp:spPr>
        <a:xfrm>
          <a:off x="4364523" y="3982248"/>
          <a:ext cx="1764292" cy="1308137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Педагоги и руководители</a:t>
          </a:r>
          <a:endParaRPr lang="ru-RU" sz="1900" kern="1200" dirty="0"/>
        </a:p>
      </dsp:txBody>
      <dsp:txXfrm>
        <a:off x="4428381" y="4046106"/>
        <a:ext cx="1636576" cy="1180421"/>
      </dsp:txXfrm>
    </dsp:sp>
    <dsp:sp modelId="{372E498B-67DD-46DC-A164-B85904A761D4}">
      <dsp:nvSpPr>
        <dsp:cNvPr id="0" name=""/>
        <dsp:cNvSpPr/>
      </dsp:nvSpPr>
      <dsp:spPr>
        <a:xfrm>
          <a:off x="1706297" y="602653"/>
          <a:ext cx="4459509" cy="4459509"/>
        </a:xfrm>
        <a:custGeom>
          <a:avLst/>
          <a:gdLst/>
          <a:ahLst/>
          <a:cxnLst/>
          <a:rect l="0" t="0" r="0" b="0"/>
          <a:pathLst>
            <a:path>
              <a:moveTo>
                <a:pt x="2511217" y="4441673"/>
              </a:moveTo>
              <a:arcTo wR="2229754" hR="2229754" stAng="4964892" swAng="694281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03C23-75F9-469A-8C03-BC7EB215350D}">
      <dsp:nvSpPr>
        <dsp:cNvPr id="0" name=""/>
        <dsp:cNvSpPr/>
      </dsp:nvSpPr>
      <dsp:spPr>
        <a:xfrm>
          <a:off x="1630791" y="3981701"/>
          <a:ext cx="1989288" cy="1309231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Общественность</a:t>
          </a:r>
          <a:endParaRPr lang="ru-RU" sz="1900" kern="1200" dirty="0"/>
        </a:p>
      </dsp:txBody>
      <dsp:txXfrm>
        <a:off x="1694702" y="4045612"/>
        <a:ext cx="1861466" cy="1181409"/>
      </dsp:txXfrm>
    </dsp:sp>
    <dsp:sp modelId="{4146BC0D-B003-46D8-9F32-18E75DCE787B}">
      <dsp:nvSpPr>
        <dsp:cNvPr id="0" name=""/>
        <dsp:cNvSpPr/>
      </dsp:nvSpPr>
      <dsp:spPr>
        <a:xfrm>
          <a:off x="1706297" y="602653"/>
          <a:ext cx="4459509" cy="4459509"/>
        </a:xfrm>
        <a:custGeom>
          <a:avLst/>
          <a:gdLst/>
          <a:ahLst/>
          <a:cxnLst/>
          <a:rect l="0" t="0" r="0" b="0"/>
          <a:pathLst>
            <a:path>
              <a:moveTo>
                <a:pt x="208745" y="3171735"/>
              </a:moveTo>
              <a:arcTo wR="2229754" hR="2229754" stAng="9300602" swAng="1108205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32285-6B22-48ED-9BDF-EBE3E43B8AD9}">
      <dsp:nvSpPr>
        <dsp:cNvPr id="0" name=""/>
        <dsp:cNvSpPr/>
      </dsp:nvSpPr>
      <dsp:spPr>
        <a:xfrm>
          <a:off x="694688" y="1435535"/>
          <a:ext cx="2241482" cy="141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Социальные партнеры</a:t>
          </a:r>
          <a:endParaRPr lang="ru-RU" sz="1900" kern="1200" dirty="0"/>
        </a:p>
      </dsp:txBody>
      <dsp:txXfrm>
        <a:off x="763796" y="1504643"/>
        <a:ext cx="2103266" cy="1277464"/>
      </dsp:txXfrm>
    </dsp:sp>
    <dsp:sp modelId="{3FABC94B-8A3C-446D-8F4D-395361DB1DA0}">
      <dsp:nvSpPr>
        <dsp:cNvPr id="0" name=""/>
        <dsp:cNvSpPr/>
      </dsp:nvSpPr>
      <dsp:spPr>
        <a:xfrm>
          <a:off x="1706297" y="602653"/>
          <a:ext cx="4459509" cy="4459509"/>
        </a:xfrm>
        <a:custGeom>
          <a:avLst/>
          <a:gdLst/>
          <a:ahLst/>
          <a:cxnLst/>
          <a:rect l="0" t="0" r="0" b="0"/>
          <a:pathLst>
            <a:path>
              <a:moveTo>
                <a:pt x="616227" y="690814"/>
              </a:moveTo>
              <a:arcTo wR="2229754" hR="2229754" stAng="13418678" swAng="884934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D0CF-E4C0-47DD-971E-8C852137E350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5412-291E-4F47-B2E5-682C54F62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2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s-tour.com/tours/produc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социально-экономического развития страны ставит задачи перед системой образования -  формирование креативной и конкурентоспособной личности, вне зависимости от уровня образования. В современных условиях настолько интенсивно развиваются техники и технологии, что образование не успевает к таким изменениям требований к специалистам.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(Пример ФГОС высшей школы – новые программы – заведомо не успевают к обеспечению потребностей промышленности, народного хозяйства в целом, включая систему образования – пример педагогов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Принятый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не догма, он будет меняться в соответствии с ожиданиями от результата педагогической деятельности)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5412-291E-4F47-B2E5-682C54F625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5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системе образования выдвигаются требования подготовки социально и профессионально мобильных молодых людей, способных быстро ориентироваться в стремительно возрастающем потоке информации, адаптироваться к изменяющимся условиям, при необходимости готовых изменить профиль своей деятельности, способных активно и независимо мыслить, умеющих творчески решать различные социальные и профессиональные задачи, организовать свою деятельность на уровне, отвечающем требованиям современного общества.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5412-291E-4F47-B2E5-682C54F625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1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здесь речь идет о создании развивающей образовательной среды, организации социокультурного и педагогического пространства, предоставляющего максимум возможных индивидуально-творческих траекторий для саморазвития всех включенных в нее субъектов. Это относится к любой образовательной организации, которая должна выполнять следующие </a:t>
            </a:r>
            <a:r>
              <a:rPr lang="ru-RU" b="1" i="1" dirty="0" smtClean="0"/>
              <a:t>функции: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создание предпосылок для освоения различных социальных ролей, посредством саморазвития и самореализации. Результатом социализации является кластер приобретенных знаний, умений, личностных качеств, достаточный для полноценного выполнения будущих социальных ролей. Полученное образование должно гарантировать выпускнику. определенный уровень социального комфорта;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профессионального воспитания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выработка положительного восприятия атмосферы школы,  понимания необходимости овладения дисциплинами учебного плана, формирования интереса профессии, адекватного представления об общественном значении и смысле предстоящей деятельности. Закон «Об образовании в Российской Федерации» содержит положения о профессиональной ориентации обучающихся, согласно которым: - детям, испытывающим трудности в освоении основных общеобразовательных программ, развитии и социальной адаптации, в центрах психолого-педагогической, медицинской и социальной помощи, оказывается помощь, в том числе – в профориентации и получении профессии (ст. 42.2);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старшей школе предусматриваются индивидуализация и профессиональная ориентация содержания среднего общего образования (ст. 66.3);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дополнительное образование детей направлено, в том числе, на обеспечение их профессиональной ориентации (ст. 75.1).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культурологическую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становление человека культуры в ходе личностно-ориентированного образования. Социально-воспитательная среда образовательной организации должна способствовать усвоению учащимися мирового культурного опыта предыдущих поколений, что должно быть реализовано добавлением культурологической составляющей в учебные программы соответствующего содержания;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собственно воспитательную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формирование в том числе ценностного отношения к миру, культуре, окружающей среде, направленного на позиционирование себя в этом мире, на самореализацию в жизни и профессии.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5412-291E-4F47-B2E5-682C54F625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4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Дополнительность сегодня рассматривается как механизм обеспечения полноты и целостности образования. В соответствии с этим принципом, дополнительное образование призвано более полно использовать потенциал школьного образования за счет углубления, расши­рения и применения школьных знаний. Кроме того, оно дает возможность каждому ребенку удовлетворить свои индивидуальные образовательные потребности за пределами школы, школьных стандартов, способствует раз­витию таких качеств личности, которые важны для успеха в любой сфере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5412-291E-4F47-B2E5-682C54F625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8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разработана на основе анализа законодательных и нормативно-правовых актов, анализа степени и проблем формирования готовности педагога к работе с талантливыми детьми.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модульного принципа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представления содержания образовательной программы, в том числе построения учебного плана, заложена в Законе «Об образовании в Российской федерации» (ст. 13 п. 3).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задача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модульного обучения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гибкое выстраивание содержания для удовлетворения индивидуальных образовательных потребностей обучающихся. Гибкость, вариативность содержания обеспечивается через его структурирование в виде совокупности учебных модулей.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0A94-66C7-48FF-99A3-D98025D01C8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Относительная автономность, независимость модулей программы,  как правило, позволяет осваивать их в произвольном порядке, последовательно, реже параллельно. Это дает модульным программам неоспоримое преимущество в том, что создаются условия для выбора модулей из имеющегося набора самим обучающимся. Он становится соучастником проектирования образовательной программы.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дополнительном профессиональном образовании это имеет решающее значение, поскольку программа может выстраиваться не только с учетом актуальных содержательных тематик, запросов руководителей органов исполнительной власти, образовательной организации, но и учитывать квалификацию конкретного педагога, его профессиональные потребности и дефициты, уровень развития конкретных профессиональных компетентностей.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50A94-66C7-48FF-99A3-D98025D01C8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7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Музей для образовательной организации является и элементом образовательной инфраструктуры и  компонентом воспитательной системы.  Участвуя в создании и деятельности школьных музеев, педагоги и обучающиеся решают задачи совершенствования содержания и методов обучения и воспитания, а кроме того вносят неоценимый вклад в дело выявления, собирания, сохранения и использования объектов культурного и природного наследия». Наличие музея позволяет создавать  благоприятные условия для формирования у обучающихся современных образовательных результатов (личностных,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метапредметных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сформулированных в Федеральном государственном образовательном стандарте.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 значимый проект «Живые уроки»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Например, темы связанные с творчеством А. С. Пушкина, можно рассмотреть в разных уголках страны: в Москве – это музей Пушкина на Пречистенке, в Санкт-Петербурге - «Музей Пушкина», в Московской области – «Музей-заповедник «Захарово – Большие Вяземы», в Тверской области – «Государственный музей-заповедник Михайловское», в нашей Ярославской области – дом-музей А. М.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Опекушина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с. Рыбницы Некрасовского района, где сохранилась до наших дней Лепная школа, основанная когда-то А. М.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Опекушиным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Тему космоса можно изучать и в Калуге – в государственном музее имени К. Э. Циолковского (отделы музея: дом-музей К. Э. Циолковского в Калуге; музей-квартира К. Э. Циолковского в городе Боровск), и в Чувашии – мемориальный комплекс лётчика-космонавта СССР А. Г. Николаева, и в музее «Космос» села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Никульское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Ярославской области – на родине В. В. Терешковой, и в планетарии г. Ярославля – в культурно-просветительском центре имени В. В. Терешковой.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Экскурсионная компания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-Тур» предлагает экскурсии для школьников на производство: хлебозаводы, хлебопекарни, шоколадные фабрики «Бабаевский» и «Красный Октябрь», «Рот Фронт», кондитерскую фабрику «Богатырь», фабрики мороженого, косметическое объединение «Свобода», Мосфильм и многие другие интересные предприятия. Найти информацию можно на сайте компании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-Тур»: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http://mos-tour.com/tours/production/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этом же сайте можно воспользоваться каталогом экскурсий по регионам РФ, по направленности экскурсии</a:t>
            </a:r>
            <a:r>
              <a:rPr lang="ru-RU" dirty="0" smtClean="0">
                <a:effectLst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Опекушин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Александр Михайлович (1838–1923) – крупнейший скульптор Российской империи конца XIX – начала ХХ веков. Всемирную славу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Опекушину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принес знаменитый памятник Александру Сергеевичу Пушкину в Москве, первый в России памятник великому русскому поэту, торжественно открытый в 1880 году. Среди других его знаменитых творений – памятники М. Ю. Лермонтову в Пятигорске, Н. Н. Муравьеву-Амурскому в Хабаровске (изображен на 5 000-рублевой банкноте), К. Бэру в Тарту и др. А. М.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Опекушин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принимал участие в создании многофигурных памятников 1000-летию России (Великий Новгород) и Екатерине Великой (Санкт-Петербург).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5412-291E-4F47-B2E5-682C54F6251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2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практикоориентированность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5412-291E-4F47-B2E5-682C54F6251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8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27.06.2017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" y="32930"/>
            <a:ext cx="12105939" cy="1924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0861" y="2449020"/>
            <a:ext cx="5816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Летняя школа 2017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34904" y="3540312"/>
            <a:ext cx="1023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«Ученик в фокусе» – дополнительное образование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76912" y="4845734"/>
            <a:ext cx="7015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Зав. кафедрой дополнительного и неформального образования</a:t>
            </a:r>
          </a:p>
          <a:p>
            <a:r>
              <a:rPr lang="ru-RU" sz="2400" i="1" dirty="0" smtClean="0"/>
              <a:t>ГАУ ДПО ЯО «Институт развития образования»,</a:t>
            </a:r>
          </a:p>
          <a:p>
            <a:r>
              <a:rPr lang="ru-RU" sz="2400" i="1" smtClean="0"/>
              <a:t>канд. хим. наук </a:t>
            </a:r>
            <a:r>
              <a:rPr lang="ru-RU" sz="2400" i="1" dirty="0" err="1" smtClean="0"/>
              <a:t>А.Б.Разумова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359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249" y="286605"/>
            <a:ext cx="11085342" cy="145075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инновационных программ и технологий по актуальным направлениям ДОД и на основе принципов неформального и </a:t>
            </a:r>
            <a:r>
              <a:rPr lang="ru-RU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информального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3212" y="641838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iro.ru</a:t>
            </a:r>
            <a:endParaRPr lang="ru-RU" sz="1200" dirty="0">
              <a:solidFill>
                <a:srgbClr val="FFE6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46960" y="1988840"/>
            <a:ext cx="8172144" cy="345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1763193" y="1628800"/>
          <a:ext cx="875591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Блок-схема: узел 12"/>
          <p:cNvSpPr/>
          <p:nvPr/>
        </p:nvSpPr>
        <p:spPr>
          <a:xfrm>
            <a:off x="2135560" y="2204864"/>
            <a:ext cx="3024336" cy="3024336"/>
          </a:xfrm>
          <a:prstGeom prst="flowChartConnector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Образовательный туризм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Математическое образования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Инклюзивное ДО</a:t>
            </a:r>
          </a:p>
          <a:p>
            <a:pPr lvl="0" algn="ctr"/>
            <a:r>
              <a:rPr lang="ru-RU" sz="1600" b="1" dirty="0" err="1">
                <a:solidFill>
                  <a:schemeClr val="tx1"/>
                </a:solidFill>
              </a:rPr>
              <a:t>Техносфера</a:t>
            </a:r>
            <a:r>
              <a:rPr lang="ru-RU" sz="1600" b="1" dirty="0">
                <a:solidFill>
                  <a:schemeClr val="tx1"/>
                </a:solidFill>
              </a:rPr>
              <a:t> ДО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Театральная педагогика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Музейная 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3627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019">
            <a:off x="320497" y="269228"/>
            <a:ext cx="2551728" cy="351585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72006" y="4187440"/>
            <a:ext cx="2157549" cy="2350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Коллектив авторов: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А.В.Золотарева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А.В.Корнев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А.В.Репина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А.Б.Разумова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Н.В.Румянцева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Ю.В. Суханова</a:t>
            </a:r>
          </a:p>
          <a:p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19988470">
            <a:off x="2619143" y="736156"/>
            <a:ext cx="5508795" cy="1308600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CFCFC"/>
                </a:solidFill>
              </a:rPr>
              <a:t>Принципы обновления содержания и технологий ДОД</a:t>
            </a:r>
          </a:p>
        </p:txBody>
      </p:sp>
      <p:sp>
        <p:nvSpPr>
          <p:cNvPr id="25" name="Стрелка влево 24"/>
          <p:cNvSpPr/>
          <p:nvPr/>
        </p:nvSpPr>
        <p:spPr>
          <a:xfrm rot="21325309">
            <a:off x="7634022" y="-49167"/>
            <a:ext cx="3762874" cy="112611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938"/>
            <a:r>
              <a:rPr lang="ru-RU" dirty="0" smtClean="0">
                <a:solidFill>
                  <a:schemeClr val="tx2"/>
                </a:solidFill>
              </a:rPr>
              <a:t>Нормативные и методические основы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343503">
            <a:off x="6866625" y="1018976"/>
            <a:ext cx="4580105" cy="11562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Обновление на основе изучения </a:t>
            </a:r>
            <a:r>
              <a:rPr lang="ru-RU" dirty="0" err="1" smtClean="0">
                <a:solidFill>
                  <a:schemeClr val="tx2"/>
                </a:solidFill>
              </a:rPr>
              <a:t>соцзаказа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 rot="1066690">
            <a:off x="5866478" y="1839926"/>
            <a:ext cx="3941608" cy="1308601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Неформальное образование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1317278">
            <a:off x="3419733" y="2898401"/>
            <a:ext cx="3127176" cy="1308601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Принципы сетевого взаимодействия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 rot="1317278">
            <a:off x="4947120" y="2625016"/>
            <a:ext cx="3518896" cy="1308601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/>
                </a:solidFill>
              </a:rPr>
              <a:t>Информальное</a:t>
            </a:r>
            <a:r>
              <a:rPr lang="ru-RU" dirty="0" smtClean="0">
                <a:solidFill>
                  <a:schemeClr val="tx2"/>
                </a:solidFill>
              </a:rPr>
              <a:t> образование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 rot="567298">
            <a:off x="6246285" y="4901339"/>
            <a:ext cx="5621988" cy="1489565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CFCFC"/>
                </a:solidFill>
              </a:rPr>
              <a:t>Инновационные практики и технологии ДОД</a:t>
            </a:r>
            <a:endParaRPr lang="ru-RU" dirty="0">
              <a:solidFill>
                <a:srgbClr val="FCF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3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44" y="17256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9"/>
            <a:ext cx="10911839" cy="3321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21516" y="75240"/>
            <a:ext cx="403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реализации проекта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1389" r="19464" b="30972"/>
          <a:stretch/>
        </p:blipFill>
        <p:spPr>
          <a:xfrm rot="20799501">
            <a:off x="2815977" y="3810271"/>
            <a:ext cx="2053635" cy="2882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t="555" r="14693" b="31111"/>
          <a:stretch/>
        </p:blipFill>
        <p:spPr>
          <a:xfrm>
            <a:off x="5177524" y="3955526"/>
            <a:ext cx="1952074" cy="2759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10973" r="23472" b="19722"/>
          <a:stretch/>
        </p:blipFill>
        <p:spPr>
          <a:xfrm rot="1062916">
            <a:off x="9849063" y="3976972"/>
            <a:ext cx="1818118" cy="2760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t="11111" r="19464" b="19444"/>
          <a:stretch/>
        </p:blipFill>
        <p:spPr>
          <a:xfrm rot="20917570">
            <a:off x="425360" y="3655746"/>
            <a:ext cx="2112599" cy="3035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12083" r="18319" b="17223"/>
          <a:stretch/>
        </p:blipFill>
        <p:spPr>
          <a:xfrm rot="1019850">
            <a:off x="6263066" y="958736"/>
            <a:ext cx="1943094" cy="29261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5555" r="23280" b="18472"/>
          <a:stretch/>
        </p:blipFill>
        <p:spPr>
          <a:xfrm rot="20772460">
            <a:off x="3325887" y="844162"/>
            <a:ext cx="1927812" cy="29070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t="7500" r="14884" b="23195"/>
          <a:stretch/>
        </p:blipFill>
        <p:spPr>
          <a:xfrm rot="1153009">
            <a:off x="9016111" y="901998"/>
            <a:ext cx="2001735" cy="2878575"/>
          </a:xfrm>
          <a:prstGeom prst="rect">
            <a:avLst/>
          </a:prstGeom>
        </p:spPr>
      </p:pic>
      <p:pic>
        <p:nvPicPr>
          <p:cNvPr id="19" name="Объект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90">
            <a:off x="7569774" y="3831780"/>
            <a:ext cx="1945222" cy="27593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431">
            <a:off x="746604" y="944172"/>
            <a:ext cx="1953230" cy="27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40" r="98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595" r="1718" b="5338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985" r="1563" b="57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1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896" r="1172" b="5469"/>
          <a:stretch/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260649"/>
            <a:ext cx="7543800" cy="68462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Целевая аудитория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3212" y="641838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FFE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iro.ru</a:t>
            </a:r>
            <a:endParaRPr lang="ru-RU" sz="1200" dirty="0">
              <a:solidFill>
                <a:srgbClr val="FFE6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95856" y="2132856"/>
            <a:ext cx="8172144" cy="345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i="1" dirty="0">
              <a:solidFill>
                <a:srgbClr val="9B2D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015222" y="1124744"/>
          <a:ext cx="7875539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Двойная стрелка влево/вправо 9"/>
          <p:cNvSpPr/>
          <p:nvPr/>
        </p:nvSpPr>
        <p:spPr>
          <a:xfrm rot="19594767">
            <a:off x="4085172" y="1993676"/>
            <a:ext cx="998304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5050">
            <a:off x="7132527" y="1953855"/>
            <a:ext cx="881611" cy="70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7755">
            <a:off x="7698877" y="4116777"/>
            <a:ext cx="893746" cy="7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200">
            <a:off x="5555381" y="5767977"/>
            <a:ext cx="963915" cy="77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419">
            <a:off x="3422048" y="4121299"/>
            <a:ext cx="941931" cy="7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3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51" y="2216227"/>
            <a:ext cx="113513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Модульные вариативные программы </a:t>
            </a:r>
            <a:r>
              <a:rPr lang="ru-RU" dirty="0"/>
              <a:t>повышения квалификации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741" y="413712"/>
            <a:ext cx="4984377" cy="493058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Учебный модуль -</a:t>
            </a:r>
            <a:r>
              <a:rPr lang="ru-RU" sz="2800" dirty="0" smtClean="0"/>
              <a:t> </a:t>
            </a:r>
            <a:r>
              <a:rPr lang="ru-RU" sz="2800" dirty="0"/>
              <a:t>автономная структурная единица, блок, в котором зафиксированы конкретные результаты обучения в виде знаний, умений, опыта, отношений (компетенций); дидактические единицы содержания, сроки и формы освоения, способы контроля и другие характеристики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1026" name="Picture 2" descr="https://im0-tub-ru.yandex.net/i?id=f843ae427a7ea4d1611e808c37d59326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333"/>
            <a:ext cx="6696613" cy="43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23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времени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Картинки по запросу требования к выпускнику шко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51" y="1591349"/>
            <a:ext cx="5020874" cy="52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0066" y="2898475"/>
            <a:ext cx="150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креативность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74165" y="5382883"/>
            <a:ext cx="25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конкурентоспособность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081" y="3267807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0"/>
            <a:ext cx="11881320" cy="70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Модуль. </a:t>
            </a:r>
            <a:r>
              <a:rPr lang="ru-RU" b="1" dirty="0"/>
              <a:t>Педагогические технологии  дополнительного образования </a:t>
            </a:r>
            <a:r>
              <a:rPr lang="ru-RU" b="1" dirty="0" smtClean="0"/>
              <a:t>детей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/>
              <a:t>Технологии педагогической деятельности в дополнительном образовании </a:t>
            </a:r>
            <a:r>
              <a:rPr lang="ru-RU" dirty="0" smtClean="0"/>
              <a:t>детей</a:t>
            </a:r>
          </a:p>
          <a:p>
            <a:r>
              <a:rPr lang="ru-RU" dirty="0"/>
              <a:t>Технологии организаторской деятельности в учреждениях дополнительного </a:t>
            </a:r>
            <a:r>
              <a:rPr lang="ru-RU" dirty="0" smtClean="0"/>
              <a:t>образования</a:t>
            </a:r>
          </a:p>
          <a:p>
            <a:r>
              <a:rPr lang="ru-RU" dirty="0"/>
              <a:t>Технологии неформального </a:t>
            </a:r>
            <a:r>
              <a:rPr lang="ru-RU" dirty="0" smtClean="0"/>
              <a:t>образования (в том числе, </a:t>
            </a:r>
            <a:r>
              <a:rPr lang="ru-RU" b="1" i="1" dirty="0" smtClean="0"/>
              <a:t>музейная педагогика, образовательный туризм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/>
              <a:t>Информационные образовательные </a:t>
            </a:r>
            <a:r>
              <a:rPr lang="ru-RU" dirty="0" smtClean="0"/>
              <a:t>технологии</a:t>
            </a:r>
          </a:p>
          <a:p>
            <a:r>
              <a:rPr lang="ru-RU" dirty="0"/>
              <a:t>Педагогические технологии развития творческих </a:t>
            </a:r>
            <a:r>
              <a:rPr lang="ru-RU" dirty="0" smtClean="0"/>
              <a:t>способностей</a:t>
            </a:r>
          </a:p>
          <a:p>
            <a:r>
              <a:rPr lang="ru-RU" dirty="0"/>
              <a:t>Технологии интеграции общего и дополнительного </a:t>
            </a:r>
            <a:r>
              <a:rPr lang="ru-RU" dirty="0" smtClean="0"/>
              <a:t>образования</a:t>
            </a:r>
          </a:p>
          <a:p>
            <a:r>
              <a:rPr lang="ru-RU" dirty="0"/>
              <a:t>Технологии социально-педагогической </a:t>
            </a:r>
            <a:r>
              <a:rPr lang="ru-RU" dirty="0" smtClean="0"/>
              <a:t>деятельности</a:t>
            </a:r>
          </a:p>
          <a:p>
            <a:r>
              <a:rPr lang="ru-RU" dirty="0"/>
              <a:t>Проектирование педагогической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2563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32"/>
            <a:ext cx="12192000" cy="65296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Модуль.  </a:t>
            </a:r>
            <a:r>
              <a:rPr lang="ru-RU" b="1" dirty="0"/>
              <a:t>Дети с особыми образовательными потребностями в дополнительном </a:t>
            </a:r>
            <a:r>
              <a:rPr lang="ru-RU" b="1" dirty="0" smtClean="0"/>
              <a:t>образовании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/>
              <a:t>Психолого-педагогическое сопровождение образовательной деятельности в системе дополнительного </a:t>
            </a:r>
            <a:r>
              <a:rPr lang="ru-RU" dirty="0" smtClean="0"/>
              <a:t>образования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Организация работы с одаренными </a:t>
            </a:r>
            <a:r>
              <a:rPr lang="ru-RU" dirty="0" smtClean="0"/>
              <a:t>детьми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Сопровождение детей с ограниченными возможностями </a:t>
            </a:r>
            <a:r>
              <a:rPr lang="ru-RU" dirty="0" smtClean="0"/>
              <a:t>здоровья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Сопровождение детей с </a:t>
            </a:r>
            <a:r>
              <a:rPr lang="ru-RU" dirty="0" err="1"/>
              <a:t>девиантным</a:t>
            </a:r>
            <a:r>
              <a:rPr lang="ru-RU" dirty="0"/>
              <a:t> поведением в системе дополнительного </a:t>
            </a:r>
            <a:r>
              <a:rPr lang="ru-RU" dirty="0" smtClean="0"/>
              <a:t>образования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Успешные практики дополнительного образования детей с ООП</a:t>
            </a:r>
          </a:p>
        </p:txBody>
      </p:sp>
    </p:spTree>
    <p:extLst>
      <p:ext uri="{BB962C8B-B14F-4D97-AF65-F5344CB8AC3E}">
        <p14:creationId xmlns:p14="http://schemas.microsoft.com/office/powerpoint/2010/main" val="28233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8425" y="4445391"/>
            <a:ext cx="53121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Тел.: +7 (4852) </a:t>
            </a:r>
            <a:r>
              <a:rPr lang="ru-RU" sz="2000" b="1" dirty="0" smtClean="0">
                <a:solidFill>
                  <a:srgbClr val="A52C36"/>
                </a:solidFill>
              </a:rPr>
              <a:t>45-76-47</a:t>
            </a:r>
            <a:endParaRPr lang="ru-RU" sz="2000" b="1" dirty="0" smtClean="0">
              <a:solidFill>
                <a:srgbClr val="A52C36"/>
              </a:solidFill>
            </a:endParaRP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kninfo@iro.yar.ru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Требования к системе образования: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подготовка социально и профессионально мобильных молодых людей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052" name="Picture 4" descr="https://psiho.guru/images/122493/full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1258789"/>
            <a:ext cx="10020525" cy="50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076" name="Picture 4" descr="Картинки по запросу функции сай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3" y="914400"/>
            <a:ext cx="10217061" cy="58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4055" y="4473526"/>
            <a:ext cx="180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Функция социализации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96963" y="5416060"/>
            <a:ext cx="42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Функция профессионального воспитания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13513" y="2710853"/>
            <a:ext cx="303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Культурологическая функция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3872" y="1188738"/>
            <a:ext cx="26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Воспитательная функция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9328" y="341676"/>
            <a:ext cx="6034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«</a:t>
            </a:r>
            <a:r>
              <a:rPr lang="ru-RU" sz="2000" b="1" dirty="0"/>
              <a:t>Праздное время, в пользу употребленное»</a:t>
            </a:r>
          </a:p>
          <a:p>
            <a:pPr algn="r"/>
            <a:r>
              <a:rPr lang="ru-RU" dirty="0" smtClean="0"/>
              <a:t>Девиз литературного кружка</a:t>
            </a:r>
            <a:endParaRPr lang="ru-RU" dirty="0"/>
          </a:p>
          <a:p>
            <a:pPr algn="r"/>
            <a:r>
              <a:rPr lang="ru-RU" dirty="0" err="1" smtClean="0"/>
              <a:t>Шляхтетского</a:t>
            </a:r>
            <a:r>
              <a:rPr lang="ru-RU" dirty="0" smtClean="0"/>
              <a:t> кадетского корпуса</a:t>
            </a:r>
          </a:p>
          <a:p>
            <a:pPr algn="r"/>
            <a:r>
              <a:rPr lang="ru-RU" dirty="0" smtClean="0"/>
              <a:t>(Петербург, </a:t>
            </a:r>
            <a:r>
              <a:rPr lang="ru-RU" dirty="0"/>
              <a:t>30-е годы XVIII </a:t>
            </a:r>
            <a:r>
              <a:rPr lang="ru-RU" dirty="0" smtClean="0"/>
              <a:t>века)</a:t>
            </a:r>
            <a:endParaRPr lang="ru-RU" dirty="0"/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Картинки по запросу функции сай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103">
            <a:off x="596817" y="1384115"/>
            <a:ext cx="5883531" cy="41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функции сай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635">
            <a:off x="8220709" y="2723070"/>
            <a:ext cx="3011256" cy="30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247650" y="1619161"/>
            <a:ext cx="112585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Региональная сетевая инновационная площадка по обновлению содержания и технологий дополнительного образования детей на основе принципов неформального 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информального</a:t>
            </a:r>
            <a:r>
              <a:rPr lang="ru-RU" sz="2400" b="1" i="1" dirty="0" smtClean="0">
                <a:solidFill>
                  <a:srgbClr val="002060"/>
                </a:solidFill>
              </a:rPr>
              <a:t> образования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проект </a:t>
            </a:r>
            <a:r>
              <a:rPr lang="ru-RU" dirty="0"/>
              <a:t>в рамках субсидии (гранта) из федерального бюджета организациям,  реализующим пилотные проекты по обновлению содержания и технологий дополнительного образования по приоритетным направлениям мероприятия 3.1. «Обновление содержания и технологий дополнительного образования и воспитания детей» задачи 3 «Реализация мер по развитию научно-образовательной и творческой среды в образовательных организациях, развитие эффективной системы дополнительного образования детей» Федеральной целевой программы развития образования на 2016-2020 годы</a:t>
            </a: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0544" y="54850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Руководитель проекта –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Золотарева Ангелина Викторовна,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ректор ГАУ ДПО Ярославской области «Институт развития образования», </a:t>
            </a:r>
            <a:r>
              <a:rPr lang="ru-RU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д-р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пед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наук, профессор</a:t>
            </a:r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" y="32930"/>
            <a:ext cx="12121119" cy="15595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881" y="1592494"/>
            <a:ext cx="12121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lang="ru-RU" sz="2400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Обновление содержания и технологий дополнительного образования детей средствами сетевых программ и проектов на основе принципов неформального и </a:t>
            </a:r>
            <a:r>
              <a:rPr lang="ru-RU" sz="24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информального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образования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880" y="3152058"/>
            <a:ext cx="11940479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Задачи проекта: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1) разработка и реализация инновационных  программ дополнительного образования, реализуемых в сетевой форме с использованием технологий неформального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информального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образования по приоритетным направлениям дополнительного образования детей (ДОД);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2) организация методического обеспечения внедрения в системе ДОД современных программ, технологий, оборудования;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3) координация деятельности организаций, осуществляющих образовательную деятельность по дополнительным общеобразовательным  программам (в том числе, организаций образования, культуры, спорта, негосударственных организаций) 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4) разработка и внедрение инновационных программ дополнительного профессионального образования руководящих и педагогических работников организаций, осуществляющих образовательную деятельность по дополнительным общеобразовательным  программам;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5) организация информационной поддержки общественности о возможностях организаций, осуществляющих образовательную деятельность по дополнительным общеобразовательным  программам (создание регионального портала возможностей дополнительного и неформального  образования, виртуальных методических кабинетов, банка инновационных программ и технологий дополнительного образования детей).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37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76" y="148418"/>
            <a:ext cx="7907847" cy="4769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6804" y="689956"/>
            <a:ext cx="8853400" cy="352450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совокупность </a:t>
            </a:r>
            <a:r>
              <a:rPr lang="ru-RU" sz="1800" b="1" dirty="0"/>
              <a:t>учреждений</a:t>
            </a:r>
            <a:r>
              <a:rPr lang="ru-RU" sz="1800" dirty="0"/>
              <a:t>, имеющих общие цели, ресурсы для их достижения и единый центр управления ими</a:t>
            </a:r>
          </a:p>
          <a:p>
            <a:r>
              <a:rPr lang="ru-RU" sz="1800" b="1" dirty="0" smtClean="0"/>
              <a:t>способ </a:t>
            </a:r>
            <a:r>
              <a:rPr lang="ru-RU" sz="1800" b="1" dirty="0"/>
              <a:t>деятельности по совместному созданию и использованию</a:t>
            </a:r>
            <a:r>
              <a:rPr lang="ru-RU" sz="1800" dirty="0"/>
              <a:t> информационных, инновационных, методических, кадровых </a:t>
            </a:r>
            <a:r>
              <a:rPr lang="ru-RU" sz="1800" b="1" dirty="0"/>
              <a:t>ресурсов,</a:t>
            </a:r>
            <a:r>
              <a:rPr lang="ru-RU" sz="1800" dirty="0"/>
              <a:t> основанный на партнерских отношениях и возможностях информационных технологий и систем</a:t>
            </a:r>
          </a:p>
          <a:p>
            <a:r>
              <a:rPr lang="ru-RU" sz="1800" b="1" dirty="0" smtClean="0"/>
              <a:t>способ </a:t>
            </a:r>
            <a:r>
              <a:rPr lang="ru-RU" sz="1800" b="1" dirty="0"/>
              <a:t>совместной деятельности</a:t>
            </a:r>
            <a:r>
              <a:rPr lang="ru-RU" sz="1800" dirty="0"/>
              <a:t>, основой возникновения которой является определенная </a:t>
            </a:r>
            <a:r>
              <a:rPr lang="ru-RU" sz="1800" b="1" dirty="0"/>
              <a:t>проблема,</a:t>
            </a:r>
            <a:r>
              <a:rPr lang="ru-RU" sz="1800" dirty="0"/>
              <a:t> в ней заинтересованы все субъекты, вступающие в сеть</a:t>
            </a:r>
          </a:p>
          <a:p>
            <a:pPr marL="2957513" lvl="2" indent="-2043113">
              <a:buNone/>
            </a:pPr>
            <a:r>
              <a:rPr lang="ru-RU" sz="1000" b="1" i="1" dirty="0" smtClean="0">
                <a:solidFill>
                  <a:schemeClr val="tx2"/>
                </a:solidFill>
              </a:rPr>
              <a:t>                                                                        </a:t>
            </a:r>
            <a:r>
              <a:rPr lang="ru-RU" sz="1600" b="1" i="1" dirty="0" smtClean="0">
                <a:solidFill>
                  <a:schemeClr val="tx2"/>
                </a:solidFill>
              </a:rPr>
              <a:t>Реализация </a:t>
            </a:r>
            <a:r>
              <a:rPr lang="ru-RU" sz="1600" b="1" i="1" dirty="0">
                <a:solidFill>
                  <a:schemeClr val="tx2"/>
                </a:solidFill>
              </a:rPr>
              <a:t>вариативных моделей сетевого взаимодействия общего, дополнительного и </a:t>
            </a:r>
            <a:r>
              <a:rPr lang="ru-RU" sz="1600" b="1" i="1" dirty="0" smtClean="0">
                <a:solidFill>
                  <a:schemeClr val="tx2"/>
                </a:solidFill>
              </a:rPr>
              <a:t>                профессионального </a:t>
            </a:r>
            <a:r>
              <a:rPr lang="ru-RU" sz="1600" b="1" i="1" dirty="0">
                <a:solidFill>
                  <a:schemeClr val="tx2"/>
                </a:solidFill>
              </a:rPr>
              <a:t>образования в рамках организации внеурочной деятельности: методические рекомендации / под ред. А.В. </a:t>
            </a:r>
            <a:r>
              <a:rPr lang="ru-RU" sz="1600" b="1" i="1" dirty="0" err="1">
                <a:solidFill>
                  <a:schemeClr val="tx2"/>
                </a:solidFill>
              </a:rPr>
              <a:t>Золотаревой</a:t>
            </a:r>
            <a:r>
              <a:rPr lang="ru-RU" sz="1600" b="1" i="1" dirty="0">
                <a:solidFill>
                  <a:schemeClr val="tx2"/>
                </a:solidFill>
              </a:rPr>
              <a:t> - Ярославль : Изд-во ЯГПУ, 2011. –  312</a:t>
            </a:r>
          </a:p>
        </p:txBody>
      </p:sp>
      <p:pic>
        <p:nvPicPr>
          <p:cNvPr id="1026" name="Picture 2" descr="Картинки по запросу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0" y="148418"/>
            <a:ext cx="2558818" cy="20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32" y="4498074"/>
            <a:ext cx="2899755" cy="23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шко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1" y="2892610"/>
            <a:ext cx="2576835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музей клипар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14" y="4464519"/>
            <a:ext cx="2042188" cy="20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центр детского творчест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03" y="3458283"/>
            <a:ext cx="1808302" cy="13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предприятие ико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8" y="4723415"/>
            <a:ext cx="2385340" cy="20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799976" y="3740727"/>
            <a:ext cx="496000" cy="137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047976" y="4723415"/>
            <a:ext cx="534809" cy="282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034" idx="3"/>
          </p:cNvCxnSpPr>
          <p:nvPr/>
        </p:nvCxnSpPr>
        <p:spPr>
          <a:xfrm flipH="1" flipV="1">
            <a:off x="4975105" y="4122269"/>
            <a:ext cx="1259360" cy="4050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036" idx="0"/>
          </p:cNvCxnSpPr>
          <p:nvPr/>
        </p:nvCxnSpPr>
        <p:spPr>
          <a:xfrm>
            <a:off x="2630934" y="3987868"/>
            <a:ext cx="175854" cy="7355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999458" y="5295207"/>
            <a:ext cx="1644884" cy="2909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5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05860"/>
            <a:ext cx="12192000" cy="6628315"/>
            <a:chOff x="486402" y="101748"/>
            <a:chExt cx="8943434" cy="6104440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171274953"/>
                </p:ext>
              </p:extLst>
            </p:nvPr>
          </p:nvGraphicFramePr>
          <p:xfrm>
            <a:off x="848818" y="1186876"/>
            <a:ext cx="8581018" cy="49982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Овальная выноска 6"/>
            <p:cNvSpPr/>
            <p:nvPr/>
          </p:nvSpPr>
          <p:spPr>
            <a:xfrm>
              <a:off x="541491" y="2117335"/>
              <a:ext cx="1304688" cy="792088"/>
            </a:xfrm>
            <a:prstGeom prst="wedgeEllipseCallout">
              <a:avLst>
                <a:gd name="adj1" fmla="val 123169"/>
                <a:gd name="adj2" fmla="val 42785"/>
              </a:avLst>
            </a:prstGeom>
            <a:gradFill flip="none" rotWithShape="1">
              <a:gsLst>
                <a:gs pos="24000">
                  <a:schemeClr val="accent6">
                    <a:lumMod val="20000"/>
                    <a:lumOff val="80000"/>
                  </a:schemeClr>
                </a:gs>
                <a:gs pos="49000">
                  <a:schemeClr val="accent6">
                    <a:lumMod val="40000"/>
                    <a:lumOff val="60000"/>
                  </a:schemeClr>
                </a:gs>
                <a:gs pos="84000">
                  <a:schemeClr val="accent6">
                    <a:lumMod val="60000"/>
                    <a:lumOff val="40000"/>
                  </a:schemeClr>
                </a:gs>
                <a:gs pos="97000">
                  <a:schemeClr val="accent6">
                    <a:lumMod val="60000"/>
                    <a:lumOff val="40000"/>
                  </a:schemeClr>
                </a:gs>
                <a:gs pos="100000">
                  <a:srgbClr val="FF99FF"/>
                </a:gs>
                <a:gs pos="100000">
                  <a:srgbClr val="CCCCFF"/>
                </a:gs>
              </a:gsLst>
              <a:lin ang="2700000" scaled="0"/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МОУ </a:t>
              </a:r>
              <a:r>
                <a:rPr lang="ru-RU" sz="800" dirty="0" err="1">
                  <a:solidFill>
                    <a:schemeClr val="tx1"/>
                  </a:solidFill>
                </a:rPr>
                <a:t>Скалинская</a:t>
              </a:r>
              <a:r>
                <a:rPr lang="ru-RU" sz="800" dirty="0">
                  <a:solidFill>
                    <a:schemeClr val="tx1"/>
                  </a:solidFill>
                </a:rPr>
                <a:t> основная общеобразовательная школа</a:t>
              </a:r>
            </a:p>
          </p:txBody>
        </p:sp>
        <p:sp>
          <p:nvSpPr>
            <p:cNvPr id="8" name="Овальная выноска 7"/>
            <p:cNvSpPr/>
            <p:nvPr/>
          </p:nvSpPr>
          <p:spPr>
            <a:xfrm>
              <a:off x="611560" y="2950447"/>
              <a:ext cx="1541482" cy="679023"/>
            </a:xfrm>
            <a:prstGeom prst="wedgeEllipseCallout">
              <a:avLst>
                <a:gd name="adj1" fmla="val 102404"/>
                <a:gd name="adj2" fmla="val 37616"/>
              </a:avLst>
            </a:prstGeom>
            <a:gradFill>
              <a:gsLst>
                <a:gs pos="67000">
                  <a:srgbClr val="33CCFF">
                    <a:alpha val="0"/>
                  </a:srgbClr>
                </a:gs>
                <a:gs pos="33000">
                  <a:schemeClr val="accent6">
                    <a:lumMod val="40000"/>
                    <a:lumOff val="60000"/>
                  </a:schemeClr>
                </a:gs>
                <a:gs pos="51000">
                  <a:schemeClr val="accent6">
                    <a:lumMod val="60000"/>
                    <a:lumOff val="40000"/>
                  </a:schemeClr>
                </a:gs>
                <a:gs pos="8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rgbClr val="CCCCFF"/>
                </a:gs>
              </a:gsLst>
              <a:lin ang="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700" dirty="0">
                  <a:solidFill>
                    <a:schemeClr val="tx1"/>
                  </a:solidFill>
                </a:rPr>
                <a:t>МОУ </a:t>
              </a:r>
              <a:r>
                <a:rPr lang="ru-RU" sz="700" dirty="0" err="1">
                  <a:solidFill>
                    <a:schemeClr val="tx1"/>
                  </a:solidFill>
                </a:rPr>
                <a:t>Глебовская</a:t>
              </a:r>
              <a:r>
                <a:rPr lang="ru-RU" sz="700" dirty="0">
                  <a:solidFill>
                    <a:schemeClr val="tx1"/>
                  </a:solidFill>
                </a:rPr>
                <a:t> средняя общеобразовательная школа Рыбинского муниципального района</a:t>
              </a:r>
            </a:p>
          </p:txBody>
        </p:sp>
        <p:sp>
          <p:nvSpPr>
            <p:cNvPr id="10" name="Овальная выноска 9"/>
            <p:cNvSpPr/>
            <p:nvPr/>
          </p:nvSpPr>
          <p:spPr>
            <a:xfrm>
              <a:off x="590042" y="3670719"/>
              <a:ext cx="1408938" cy="792052"/>
            </a:xfrm>
            <a:prstGeom prst="wedgeEllipseCallout">
              <a:avLst>
                <a:gd name="adj1" fmla="val 89249"/>
                <a:gd name="adj2" fmla="val 8242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23000">
                  <a:schemeClr val="accent6">
                    <a:lumMod val="20000"/>
                    <a:lumOff val="80000"/>
                  </a:schemeClr>
                </a:gs>
                <a:gs pos="6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Управление администрации Рыбинского муниципального района</a:t>
              </a:r>
            </a:p>
          </p:txBody>
        </p:sp>
        <p:sp>
          <p:nvSpPr>
            <p:cNvPr id="11" name="Овальная выноска 10"/>
            <p:cNvSpPr/>
            <p:nvPr/>
          </p:nvSpPr>
          <p:spPr>
            <a:xfrm>
              <a:off x="562951" y="1402675"/>
              <a:ext cx="1295636" cy="672858"/>
            </a:xfrm>
            <a:prstGeom prst="wedgeEllipseCallout">
              <a:avLst>
                <a:gd name="adj1" fmla="val 134209"/>
                <a:gd name="adj2" fmla="val 66016"/>
              </a:avLst>
            </a:prstGeom>
            <a:gradFill>
              <a:gsLst>
                <a:gs pos="38000">
                  <a:schemeClr val="accent6">
                    <a:lumMod val="20000"/>
                    <a:lumOff val="80000"/>
                  </a:schemeClr>
                </a:gs>
                <a:gs pos="60000">
                  <a:schemeClr val="accent6">
                    <a:lumMod val="40000"/>
                    <a:lumOff val="60000"/>
                  </a:schemeClr>
                </a:gs>
                <a:gs pos="79000">
                  <a:schemeClr val="accent6">
                    <a:lumMod val="60000"/>
                    <a:lumOff val="40000"/>
                  </a:schemeClr>
                </a:gs>
                <a:gs pos="85000">
                  <a:schemeClr val="accent2">
                    <a:lumMod val="60000"/>
                    <a:lumOff val="40000"/>
                  </a:schemeClr>
                </a:gs>
                <a:gs pos="73000">
                  <a:schemeClr val="accent2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ГОУ ЯО «Центр помощи детям»</a:t>
              </a:r>
            </a:p>
          </p:txBody>
        </p:sp>
        <p:sp>
          <p:nvSpPr>
            <p:cNvPr id="12" name="Овальная выноска 11"/>
            <p:cNvSpPr/>
            <p:nvPr/>
          </p:nvSpPr>
          <p:spPr>
            <a:xfrm>
              <a:off x="860778" y="560200"/>
              <a:ext cx="1652741" cy="908348"/>
            </a:xfrm>
            <a:prstGeom prst="wedgeEllipseCallout">
              <a:avLst>
                <a:gd name="adj1" fmla="val 87879"/>
                <a:gd name="adj2" fmla="val 103414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ГКУСО ЯО Рыбинский социально-реабилитационный центр для несовершеннолетних «Наставник»</a:t>
              </a:r>
            </a:p>
          </p:txBody>
        </p:sp>
        <p:sp>
          <p:nvSpPr>
            <p:cNvPr id="13" name="Овальная выноска 12"/>
            <p:cNvSpPr/>
            <p:nvPr/>
          </p:nvSpPr>
          <p:spPr>
            <a:xfrm>
              <a:off x="2267744" y="101748"/>
              <a:ext cx="1315922" cy="806972"/>
            </a:xfrm>
            <a:prstGeom prst="wedgeEllipseCallout">
              <a:avLst>
                <a:gd name="adj1" fmla="val 36199"/>
                <a:gd name="adj2" fmla="val 129452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ГКУСО ЯО «Центр социальной помощи семье и детям»</a:t>
              </a:r>
            </a:p>
          </p:txBody>
        </p:sp>
        <p:sp>
          <p:nvSpPr>
            <p:cNvPr id="14" name="Овальная выноска 13"/>
            <p:cNvSpPr/>
            <p:nvPr/>
          </p:nvSpPr>
          <p:spPr>
            <a:xfrm>
              <a:off x="3585300" y="260648"/>
              <a:ext cx="1202724" cy="824448"/>
            </a:xfrm>
            <a:prstGeom prst="wedgeEllipseCallout">
              <a:avLst>
                <a:gd name="adj1" fmla="val 35504"/>
                <a:gd name="adj2" fmla="val 79148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МОУ СОШ №1 г. Пошехонье</a:t>
              </a:r>
            </a:p>
          </p:txBody>
        </p:sp>
        <p:sp>
          <p:nvSpPr>
            <p:cNvPr id="15" name="Овальная выноска 14"/>
            <p:cNvSpPr/>
            <p:nvPr/>
          </p:nvSpPr>
          <p:spPr>
            <a:xfrm>
              <a:off x="4788024" y="101748"/>
              <a:ext cx="1173540" cy="920660"/>
            </a:xfrm>
            <a:prstGeom prst="wedgeEllipseCallout">
              <a:avLst>
                <a:gd name="adj1" fmla="val -17813"/>
                <a:gd name="adj2" fmla="val 71268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ГАУК ЯО «Культурно-просветительский центр имени В.В. Терешковой»</a:t>
              </a:r>
            </a:p>
          </p:txBody>
        </p:sp>
        <p:sp>
          <p:nvSpPr>
            <p:cNvPr id="16" name="Овальная выноска 15"/>
            <p:cNvSpPr/>
            <p:nvPr/>
          </p:nvSpPr>
          <p:spPr>
            <a:xfrm>
              <a:off x="6012159" y="188640"/>
              <a:ext cx="1440161" cy="980356"/>
            </a:xfrm>
            <a:prstGeom prst="wedgeEllipseCallout">
              <a:avLst>
                <a:gd name="adj1" fmla="val -8991"/>
                <a:gd name="adj2" fmla="val 96044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Центр социального развития и самопомощи «</a:t>
              </a:r>
              <a:r>
                <a:rPr lang="ru-RU" sz="1000" dirty="0" smtClean="0">
                  <a:solidFill>
                    <a:schemeClr val="tx1"/>
                  </a:solidFill>
                </a:rPr>
                <a:t>Перспектива»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ьная выноска 16"/>
            <p:cNvSpPr/>
            <p:nvPr/>
          </p:nvSpPr>
          <p:spPr>
            <a:xfrm>
              <a:off x="7452320" y="505234"/>
              <a:ext cx="1584176" cy="813936"/>
            </a:xfrm>
            <a:prstGeom prst="wedgeEllipseCallout">
              <a:avLst>
                <a:gd name="adj1" fmla="val -79832"/>
                <a:gd name="adj2" fmla="val 114327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Фонд «</a:t>
              </a:r>
              <a:r>
                <a:rPr lang="ru-RU" sz="1100" dirty="0" err="1">
                  <a:solidFill>
                    <a:schemeClr val="tx1"/>
                  </a:solidFill>
                </a:rPr>
                <a:t>Даунсайд</a:t>
              </a:r>
              <a:r>
                <a:rPr lang="ru-RU" sz="1100" dirty="0">
                  <a:solidFill>
                    <a:schemeClr val="tx1"/>
                  </a:solidFill>
                </a:rPr>
                <a:t> Ап»</a:t>
              </a:r>
            </a:p>
          </p:txBody>
        </p:sp>
        <p:sp>
          <p:nvSpPr>
            <p:cNvPr id="18" name="Овальная выноска 17"/>
            <p:cNvSpPr/>
            <p:nvPr/>
          </p:nvSpPr>
          <p:spPr>
            <a:xfrm>
              <a:off x="595185" y="5261016"/>
              <a:ext cx="1408577" cy="801522"/>
            </a:xfrm>
            <a:prstGeom prst="wedgeEllipseCallout">
              <a:avLst>
                <a:gd name="adj1" fmla="val 99179"/>
                <a:gd name="adj2" fmla="val -84753"/>
              </a:avLst>
            </a:prstGeom>
            <a:gradFill flip="none" rotWithShape="1">
              <a:gsLst>
                <a:gs pos="1900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ФГБОУ ВО </a:t>
              </a:r>
              <a:r>
                <a:rPr lang="ru-RU" sz="800" dirty="0" smtClean="0">
                  <a:solidFill>
                    <a:schemeClr val="tx1"/>
                  </a:solidFill>
                </a:rPr>
                <a:t>ЯГПУ им .К.Д. Ушинского 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ьная выноска 18"/>
            <p:cNvSpPr/>
            <p:nvPr/>
          </p:nvSpPr>
          <p:spPr>
            <a:xfrm>
              <a:off x="486402" y="4490925"/>
              <a:ext cx="1414865" cy="746318"/>
            </a:xfrm>
            <a:prstGeom prst="wedgeEllipseCallout">
              <a:avLst>
                <a:gd name="adj1" fmla="val 107998"/>
                <a:gd name="adj2" fmla="val -34106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ФГБОУ ВО </a:t>
              </a:r>
              <a:r>
                <a:rPr lang="ru-RU" sz="800" dirty="0" smtClean="0">
                  <a:solidFill>
                    <a:schemeClr val="tx1"/>
                  </a:solidFill>
                </a:rPr>
                <a:t>ЯГУ им. П.Г. Демидова 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ьная выноска 19"/>
            <p:cNvSpPr/>
            <p:nvPr/>
          </p:nvSpPr>
          <p:spPr>
            <a:xfrm>
              <a:off x="2049998" y="5507800"/>
              <a:ext cx="1211098" cy="698388"/>
            </a:xfrm>
            <a:prstGeom prst="wedgeEllipseCallout">
              <a:avLst>
                <a:gd name="adj1" fmla="val 75672"/>
                <a:gd name="adj2" fmla="val -70650"/>
              </a:avLst>
            </a:prstGeom>
            <a:gradFill>
              <a:gsLst>
                <a:gs pos="1900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800" dirty="0">
                  <a:solidFill>
                    <a:schemeClr val="tx1"/>
                  </a:solidFill>
                </a:rPr>
                <a:t>ФГБОУ ВО </a:t>
              </a:r>
              <a:r>
                <a:rPr lang="ru-RU" sz="800" dirty="0" smtClean="0">
                  <a:solidFill>
                    <a:schemeClr val="tx1"/>
                  </a:solidFill>
                </a:rPr>
                <a:t>ЯГТУ 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ьная выноска 20"/>
            <p:cNvSpPr/>
            <p:nvPr/>
          </p:nvSpPr>
          <p:spPr>
            <a:xfrm>
              <a:off x="7646519" y="1394602"/>
              <a:ext cx="1389977" cy="1037230"/>
            </a:xfrm>
            <a:prstGeom prst="wedgeEllipseCallout">
              <a:avLst>
                <a:gd name="adj1" fmla="val -58158"/>
                <a:gd name="adj2" fmla="val 53694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АО «</a:t>
              </a:r>
              <a:r>
                <a:rPr lang="ru-RU" sz="1100" dirty="0" err="1">
                  <a:solidFill>
                    <a:schemeClr val="tx1"/>
                  </a:solidFill>
                </a:rPr>
                <a:t>Яргорэлектротранс</a:t>
              </a:r>
              <a:r>
                <a:rPr lang="ru-RU" sz="1100" dirty="0">
                  <a:solidFill>
                    <a:schemeClr val="tx1"/>
                  </a:solidFill>
                </a:rPr>
                <a:t>»</a:t>
              </a:r>
            </a:p>
          </p:txBody>
        </p:sp>
        <p:sp>
          <p:nvSpPr>
            <p:cNvPr id="22" name="Овальная выноска 21"/>
            <p:cNvSpPr/>
            <p:nvPr/>
          </p:nvSpPr>
          <p:spPr>
            <a:xfrm>
              <a:off x="7740353" y="2431832"/>
              <a:ext cx="1403645" cy="1037230"/>
            </a:xfrm>
            <a:prstGeom prst="wedgeEllipseCallout">
              <a:avLst>
                <a:gd name="adj1" fmla="val -71173"/>
                <a:gd name="adj2" fmla="val 54461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ГУК ЯО «Ярославский государственный театр кукол»</a:t>
              </a:r>
            </a:p>
          </p:txBody>
        </p:sp>
        <p:sp>
          <p:nvSpPr>
            <p:cNvPr id="23" name="Овальная выноска 22"/>
            <p:cNvSpPr/>
            <p:nvPr/>
          </p:nvSpPr>
          <p:spPr>
            <a:xfrm>
              <a:off x="7884369" y="3645024"/>
              <a:ext cx="1259629" cy="792088"/>
            </a:xfrm>
            <a:prstGeom prst="wedgeEllipseCallout">
              <a:avLst>
                <a:gd name="adj1" fmla="val -63187"/>
                <a:gd name="adj2" fmla="val 1211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ОАО «Аэропорт </a:t>
              </a:r>
              <a:r>
                <a:rPr lang="ru-RU" sz="1100" dirty="0" err="1">
                  <a:solidFill>
                    <a:schemeClr val="tx1"/>
                  </a:solidFill>
                </a:rPr>
                <a:t>Туношна</a:t>
              </a:r>
              <a:r>
                <a:rPr lang="ru-RU" sz="1100" dirty="0">
                  <a:solidFill>
                    <a:schemeClr val="tx1"/>
                  </a:solidFill>
                </a:rPr>
                <a:t>»</a:t>
              </a:r>
            </a:p>
          </p:txBody>
        </p:sp>
        <p:sp>
          <p:nvSpPr>
            <p:cNvPr id="24" name="Овальная выноска 23"/>
            <p:cNvSpPr/>
            <p:nvPr/>
          </p:nvSpPr>
          <p:spPr>
            <a:xfrm>
              <a:off x="7740353" y="4546877"/>
              <a:ext cx="1403645" cy="898347"/>
            </a:xfrm>
            <a:prstGeom prst="wedgeEllipseCallout">
              <a:avLst>
                <a:gd name="adj1" fmla="val -60017"/>
                <a:gd name="adj2" fmla="val -3753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НОУ «Ярославский АСК ДОСААФ России» </a:t>
              </a:r>
            </a:p>
          </p:txBody>
        </p:sp>
        <p:sp>
          <p:nvSpPr>
            <p:cNvPr id="25" name="Овальная выноска 24"/>
            <p:cNvSpPr/>
            <p:nvPr/>
          </p:nvSpPr>
          <p:spPr>
            <a:xfrm>
              <a:off x="6948265" y="5309610"/>
              <a:ext cx="1493910" cy="896578"/>
            </a:xfrm>
            <a:prstGeom prst="wedgeEllipseCallout">
              <a:avLst>
                <a:gd name="adj1" fmla="val -57539"/>
                <a:gd name="adj2" fmla="val -64361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ГАУК ЯО «ЯГ историко-архитектурный и художественный музей заповедник»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9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1796</Words>
  <Application>Microsoft Office PowerPoint</Application>
  <PresentationFormat>Широкоэкранный</PresentationFormat>
  <Paragraphs>173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Сеть</vt:lpstr>
      <vt:lpstr>Презентация PowerPoint</vt:lpstr>
      <vt:lpstr> Разработка и реализация инновационных программ и технологий по актуальным направлениям ДОД и на основе принципов неформального и информального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аудитория проекта</vt:lpstr>
      <vt:lpstr>Модульные вариативные программы повышения квалификации  </vt:lpstr>
      <vt:lpstr>Учебный модуль - автономная структурная единица, блок, в котором зафиксированы конкретные результаты обучения в виде знаний, умений, опыта, отношений (компетенций); дидактические единицы содержания, сроки и формы освоения, способы контроля и другие характеристики процесса</vt:lpstr>
      <vt:lpstr>Презентация PowerPoint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Анжелика Борисовна Разумова</cp:lastModifiedBy>
  <cp:revision>74</cp:revision>
  <dcterms:created xsi:type="dcterms:W3CDTF">2017-01-12T11:53:49Z</dcterms:created>
  <dcterms:modified xsi:type="dcterms:W3CDTF">2017-06-27T12:44:13Z</dcterms:modified>
  <cp:contentStatus/>
</cp:coreProperties>
</file>