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72" r:id="rId2"/>
  </p:sldMasterIdLst>
  <p:notesMasterIdLst>
    <p:notesMasterId r:id="rId15"/>
  </p:notesMasterIdLst>
  <p:sldIdLst>
    <p:sldId id="259" r:id="rId3"/>
    <p:sldId id="267" r:id="rId4"/>
    <p:sldId id="290" r:id="rId5"/>
    <p:sldId id="291" r:id="rId6"/>
    <p:sldId id="292" r:id="rId7"/>
    <p:sldId id="293" r:id="rId8"/>
    <p:sldId id="294" r:id="rId9"/>
    <p:sldId id="286" r:id="rId10"/>
    <p:sldId id="288" r:id="rId11"/>
    <p:sldId id="287" r:id="rId12"/>
    <p:sldId id="264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1273" autoAdjust="0"/>
  </p:normalViewPr>
  <p:slideViewPr>
    <p:cSldViewPr snapToGrid="0">
      <p:cViewPr varScale="1">
        <p:scale>
          <a:sx n="88" d="100"/>
          <a:sy n="88" d="100"/>
        </p:scale>
        <p:origin x="4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4350-E959-4CD0-9518-D3F31B0284EA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8EA67-1C24-4BD0-AEA8-F632DBC452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7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01.12.2017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2668286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library.ru/item.asp?id=25412951" TargetMode="External"/><Relationship Id="rId5" Type="http://schemas.openxmlformats.org/officeDocument/2006/relationships/hyperlink" Target="http://elibrary.ru/item.asp?id=23419214" TargetMode="External"/><Relationship Id="rId4" Type="http://schemas.openxmlformats.org/officeDocument/2006/relationships/hyperlink" Target="https://elibrary.ru/item.asp?id=272990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61355"/>
            <a:ext cx="9144000" cy="23876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«Модернизация содержания и технологий общего образования на основе со-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4245428"/>
            <a:ext cx="9144000" cy="1012371"/>
          </a:xfrm>
        </p:spPr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©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Соловьев Я.С, </a:t>
            </a:r>
            <a:r>
              <a:rPr lang="ru-RU" dirty="0" err="1">
                <a:solidFill>
                  <a:prstClr val="black"/>
                </a:solidFill>
              </a:rPr>
              <a:t>к.п.н</a:t>
            </a:r>
            <a:r>
              <a:rPr lang="ru-RU" dirty="0">
                <a:solidFill>
                  <a:prstClr val="black"/>
                </a:solidFill>
              </a:rPr>
              <a:t>., </a:t>
            </a:r>
            <a:r>
              <a:rPr lang="ru-RU" dirty="0" smtClean="0">
                <a:solidFill>
                  <a:prstClr val="black"/>
                </a:solidFill>
              </a:rPr>
              <a:t>доцент </a:t>
            </a:r>
            <a:r>
              <a:rPr lang="ru-RU" dirty="0">
                <a:solidFill>
                  <a:prstClr val="black"/>
                </a:solidFill>
              </a:rPr>
              <a:t>кафедры начального образования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Сборники практических материалов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506" y="946982"/>
            <a:ext cx="11016343" cy="608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со-бытийные практики (2014,2015,2016,2017)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983" y="1555531"/>
            <a:ext cx="5646623" cy="4237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1432" y="1555531"/>
            <a:ext cx="5721013" cy="388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21-06-83 </a:t>
            </a:r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rcnit@iro.yar.ru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Модерниза́ция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обновление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объекта, приведение его в соответствие с новыми требованиями и нормами, техническими условиями, показателями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Обновления содержания образования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технологий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подход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индивидуальных потребностей обучающихся (создание со-бытийной общности)</a:t>
            </a:r>
          </a:p>
          <a:p>
            <a:pPr marL="742950" indent="-742950" algn="just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подходы к проектированию образовательного процесса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20"/>
            <a:ext cx="11016343" cy="445443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программы повышения квалификации в основе которых лежит со-бытийная модель организации учебной деятельности: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 исследовательская деятельность как инструмент реализации ФГОС НОО и ДО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образовательного процесса на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со-бытийного подхода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содержания и технологий начального общего образования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(теоретический и практический со-бытийный модуль)</a:t>
            </a:r>
          </a:p>
          <a:p>
            <a:pPr marL="742950" indent="-742950" algn="just">
              <a:buAutoNum type="arabicPeriod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0413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79" y="1188719"/>
            <a:ext cx="11016343" cy="4928301"/>
          </a:xfrm>
        </p:spPr>
        <p:txBody>
          <a:bodyPr>
            <a:normAutofit fontScale="85000" lnSpcReduction="10000"/>
          </a:bodyPr>
          <a:lstStyle/>
          <a:p>
            <a:pPr marL="742950" indent="-742950" algn="just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площадка 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дошкольного, начального и основного общего образования на основе со-бытийного подхода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педагогов к реализации со-бытийного подхода через курсы повышения квалификации, стажировку и другие формы дополнительного профессионального образования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процесса внедрения со-бытийного подхода в образовательных организациях ЯО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влияния со-бытийных форм организации образовательного процесса на развитие детей и подростков в различных образовательных средах (дошкольного образования, поликультурной среды) и оптимальных условий преемственности образования на основе со-бытийного подхода 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125" y="4960884"/>
            <a:ext cx="12192000" cy="169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6618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ДПО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953" y="809297"/>
            <a:ext cx="11016343" cy="377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обучающиеся сообщества педагогов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со-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002" y="1186618"/>
            <a:ext cx="6143996" cy="567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73534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продукция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378" y="1226361"/>
            <a:ext cx="2388863" cy="33861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881" y="1269840"/>
            <a:ext cx="2324928" cy="32992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7788" y="1269841"/>
            <a:ext cx="2397616" cy="338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73534"/>
            <a:ext cx="10515600" cy="6537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публикации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1" y="1007973"/>
            <a:ext cx="10515600" cy="362708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Образовательное со-бытие в начальной школе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 Обеспечение преемственности и непрерывности дошкольного и начального образования посредством со-бытийного подхода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Бородкина Н.В, Тихомирова О.В.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Современный ребёнок в современной образовательной среде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 Я.С.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Изучение исторической личности в начальной школе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303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1_Тема Office</vt:lpstr>
      <vt:lpstr>2_Тема Office</vt:lpstr>
      <vt:lpstr> «Модернизация содержания и технологий общего образования на основе со-бытийности»</vt:lpstr>
      <vt:lpstr>Модернизация</vt:lpstr>
      <vt:lpstr>Модернизация</vt:lpstr>
      <vt:lpstr>Со-бытийный подход</vt:lpstr>
      <vt:lpstr>Со-бытийный подход в ДПО</vt:lpstr>
      <vt:lpstr>Со-бытийный подход в ДПО</vt:lpstr>
      <vt:lpstr>Со-бытийный подход в ДПО</vt:lpstr>
      <vt:lpstr> Учебно-методическая продукция </vt:lpstr>
      <vt:lpstr> Научные публикации </vt:lpstr>
      <vt:lpstr> Сборники практических материалов (CD)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Светлана Юрьевна Белянчева</cp:lastModifiedBy>
  <cp:revision>103</cp:revision>
  <dcterms:created xsi:type="dcterms:W3CDTF">2017-01-30T13:00:35Z</dcterms:created>
  <dcterms:modified xsi:type="dcterms:W3CDTF">2017-12-01T07:15:55Z</dcterms:modified>
</cp:coreProperties>
</file>