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1" r:id="rId21"/>
    <p:sldId id="285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B14"/>
    <a:srgbClr val="FAE2DA"/>
    <a:srgbClr val="FF9966"/>
    <a:srgbClr val="FF6600"/>
    <a:srgbClr val="CCA18E"/>
    <a:srgbClr val="FFCCCC"/>
    <a:srgbClr val="003366"/>
    <a:srgbClr val="006666"/>
    <a:srgbClr val="0099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48;&#1055;\&#1057;&#1074;&#1086;&#1076;&#1085;&#1072;&#1103;%20&#1090;&#1072;&#1073;&#1083;&#1080;&#1094;&#1072;%20&#1080;&#1089;&#1089;&#1083;&#1077;&#1076;&#1086;&#1074;&#1072;&#1085;&#1080;&#1103;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7;&#1072;&#1084;%20&#1087;&#1086;%20&#1052;&#1056;\Desktop\&#1056;&#1048;&#1055;\&#1055;&#1088;&#1086;&#1077;&#1082;&#1090;&#1085;&#1099;&#1081;%20&#1089;&#1077;&#1084;&#1080;&#1085;&#1072;&#1088;%20%2006.10.14\&#1057;&#1074;&#1086;&#1076;&#1085;&#1072;&#1103;%20&#1090;&#1072;&#1073;&#1083;&#1080;&#1094;&#1072;%20&#1080;&#1089;&#1089;&#1083;&#1077;&#1076;&#1086;&#1074;&#1072;&#1085;&#1080;&#1103;_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331983119495583E-2"/>
          <c:y val="3.4687591134441531E-2"/>
          <c:w val="0.58440102739039956"/>
          <c:h val="0.83213749220050226"/>
        </c:manualLayout>
      </c:layout>
      <c:area3DChart>
        <c:grouping val="standard"/>
        <c:varyColors val="0"/>
        <c:ser>
          <c:idx val="1"/>
          <c:order val="0"/>
          <c:tx>
            <c:strRef>
              <c:f>'Сводная таблица'!$D$6:$E$6</c:f>
              <c:strCache>
                <c:ptCount val="1"/>
                <c:pt idx="0">
                  <c:v>степень проявления у студентов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-1.6861217473858731E-2"/>
                  <c:y val="-7.4487895716946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'Сводная таблица'!$B$8:$B$10</c:f>
              <c:strCache>
                <c:ptCount val="3"/>
                <c:pt idx="0">
                  <c:v>должен владеть данной компетенцией</c:v>
                </c:pt>
                <c:pt idx="1">
                  <c:v>должен иметь представление о содержании деятельности в рамках данной компетенции, но может воспользоваться помощью специалиста</c:v>
                </c:pt>
                <c:pt idx="2">
                  <c:v>владение данной компетенцией неактуально</c:v>
                </c:pt>
              </c:strCache>
            </c:strRef>
          </c:cat>
          <c:val>
            <c:numRef>
              <c:f>'Сводная таблица'!$D$8:$D$10</c:f>
              <c:numCache>
                <c:formatCode>0.00</c:formatCode>
                <c:ptCount val="3"/>
                <c:pt idx="0">
                  <c:v>51.008645533141205</c:v>
                </c:pt>
                <c:pt idx="1">
                  <c:v>18.443804034582129</c:v>
                </c:pt>
                <c:pt idx="2">
                  <c:v>30.547550432276658</c:v>
                </c:pt>
              </c:numCache>
            </c:numRef>
          </c:val>
        </c:ser>
        <c:ser>
          <c:idx val="0"/>
          <c:order val="1"/>
          <c:tx>
            <c:strRef>
              <c:f>'Сводная таблица'!$B$6:$C$6</c:f>
              <c:strCache>
                <c:ptCount val="1"/>
                <c:pt idx="0">
                  <c:v>запрос работодателя к работнику-выпускнику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-7.0763500931098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752267660133765E-2"/>
                  <c:y val="-7.448789571694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'Сводная таблица'!$B$8:$B$10</c:f>
              <c:strCache>
                <c:ptCount val="3"/>
                <c:pt idx="0">
                  <c:v>должен владеть данной компетенцией</c:v>
                </c:pt>
                <c:pt idx="1">
                  <c:v>должен иметь представление о содержании деятельности в рамках данной компетенции, но может воспользоваться помощью специалиста</c:v>
                </c:pt>
                <c:pt idx="2">
                  <c:v>владение данной компетенцией неактуально</c:v>
                </c:pt>
              </c:strCache>
            </c:strRef>
          </c:cat>
          <c:val>
            <c:numRef>
              <c:f>'Сводная таблица'!$C$8:$C$10</c:f>
              <c:numCache>
                <c:formatCode>0.00</c:formatCode>
                <c:ptCount val="3"/>
                <c:pt idx="0">
                  <c:v>71.111111111111114</c:v>
                </c:pt>
                <c:pt idx="1">
                  <c:v>25.555555555555557</c:v>
                </c:pt>
                <c:pt idx="2">
                  <c:v>3.3333333333333335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1910952"/>
        <c:axId val="151911344"/>
        <c:axId val="146131384"/>
      </c:area3DChart>
      <c:catAx>
        <c:axId val="151910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151911344"/>
        <c:crosses val="autoZero"/>
        <c:auto val="1"/>
        <c:lblAlgn val="ctr"/>
        <c:lblOffset val="100"/>
        <c:noMultiLvlLbl val="0"/>
      </c:catAx>
      <c:valAx>
        <c:axId val="15191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910952"/>
        <c:crosses val="autoZero"/>
        <c:crossBetween val="midCat"/>
      </c:valAx>
      <c:serAx>
        <c:axId val="146131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151911344"/>
        <c:crosses val="autoZero"/>
      </c:serAx>
      <c:spPr>
        <a:solidFill>
          <a:schemeClr val="lt1"/>
        </a:solidFill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400" b="1"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867599651462113E-2"/>
          <c:y val="3.93602055479189E-2"/>
          <c:w val="0.5221448076017271"/>
          <c:h val="0.8159268254558677"/>
        </c:manualLayout>
      </c:layout>
      <c:area3DChart>
        <c:grouping val="standard"/>
        <c:varyColors val="0"/>
        <c:ser>
          <c:idx val="1"/>
          <c:order val="0"/>
          <c:tx>
            <c:strRef>
              <c:f>'Сводная таблица'!$D$15:$E$15</c:f>
              <c:strCache>
                <c:ptCount val="1"/>
                <c:pt idx="0">
                  <c:v>степень проявления у студентов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9.0439276485787638E-3"/>
                  <c:y val="3.062933947045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5968992248062E-3"/>
                  <c:y val="-6.891601380852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379844961240403E-2"/>
                  <c:y val="-4.594400920568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'Сводная таблица'!$B$17:$B$19</c:f>
              <c:strCache>
                <c:ptCount val="3"/>
                <c:pt idx="0">
                  <c:v>должен владеть данной компетенцией</c:v>
                </c:pt>
                <c:pt idx="1">
                  <c:v>должен иметь представление о содержании деятельности в рамках данной компетенции, но может воспользоваться помощью специалиста</c:v>
                </c:pt>
                <c:pt idx="2">
                  <c:v>владение данной компетенцией неактуально</c:v>
                </c:pt>
              </c:strCache>
            </c:strRef>
          </c:cat>
          <c:val>
            <c:numRef>
              <c:f>'Сводная таблица'!$D$17:$D$19</c:f>
              <c:numCache>
                <c:formatCode>0.00</c:formatCode>
                <c:ptCount val="3"/>
                <c:pt idx="0">
                  <c:v>10.294117647058814</c:v>
                </c:pt>
                <c:pt idx="1">
                  <c:v>69.117647058823508</c:v>
                </c:pt>
                <c:pt idx="2">
                  <c:v>20.58823529411762</c:v>
                </c:pt>
              </c:numCache>
            </c:numRef>
          </c:val>
        </c:ser>
        <c:ser>
          <c:idx val="0"/>
          <c:order val="1"/>
          <c:tx>
            <c:strRef>
              <c:f>'Сводная таблица'!$B$15</c:f>
              <c:strCache>
                <c:ptCount val="1"/>
                <c:pt idx="0">
                  <c:v>запрос работодателя к работнику-выпускнику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0335917312661451E-2"/>
                  <c:y val="-6.1258678940912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206354311886554E-2"/>
                  <c:y val="-0.104655104328001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519379844962271E-3"/>
                  <c:y val="-9.9545353278982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'Сводная таблица'!$B$17:$B$19</c:f>
              <c:strCache>
                <c:ptCount val="3"/>
                <c:pt idx="0">
                  <c:v>должен владеть данной компетенцией</c:v>
                </c:pt>
                <c:pt idx="1">
                  <c:v>должен иметь представление о содержании деятельности в рамках данной компетенции, но может воспользоваться помощью специалиста</c:v>
                </c:pt>
                <c:pt idx="2">
                  <c:v>владение данной компетенцией неактуально</c:v>
                </c:pt>
              </c:strCache>
            </c:strRef>
          </c:cat>
          <c:val>
            <c:numRef>
              <c:f>'Сводная таблица'!$C$17:$C$19</c:f>
              <c:numCache>
                <c:formatCode>0.00</c:formatCode>
                <c:ptCount val="3"/>
                <c:pt idx="0">
                  <c:v>65.555555555555486</c:v>
                </c:pt>
                <c:pt idx="1">
                  <c:v>30</c:v>
                </c:pt>
                <c:pt idx="2">
                  <c:v>4.4444444444444464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2724952"/>
        <c:axId val="152725344"/>
        <c:axId val="152782752"/>
      </c:area3DChart>
      <c:catAx>
        <c:axId val="152724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2725344"/>
        <c:crosses val="autoZero"/>
        <c:auto val="1"/>
        <c:lblAlgn val="ctr"/>
        <c:lblOffset val="100"/>
        <c:noMultiLvlLbl val="0"/>
      </c:catAx>
      <c:valAx>
        <c:axId val="1527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724952"/>
        <c:crosses val="autoZero"/>
        <c:crossBetween val="midCat"/>
      </c:valAx>
      <c:serAx>
        <c:axId val="1527827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152725344"/>
        <c:crosses val="autoZero"/>
      </c:serAx>
      <c:spPr>
        <a:solidFill>
          <a:schemeClr val="lt1"/>
        </a:solidFill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200" b="1"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426206339592227E-2"/>
          <c:y val="4.4243331354998798E-2"/>
          <c:w val="0.75436733083297258"/>
          <c:h val="0.83184183017430857"/>
        </c:manualLayout>
      </c:layout>
      <c:area3DChart>
        <c:grouping val="standard"/>
        <c:varyColors val="0"/>
        <c:ser>
          <c:idx val="1"/>
          <c:order val="0"/>
          <c:tx>
            <c:strRef>
              <c:f>'Сводная таблица'!$D$24:$E$24</c:f>
              <c:strCache>
                <c:ptCount val="1"/>
                <c:pt idx="0">
                  <c:v>степень проявления у студентов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-2.445302445302458E-2"/>
                  <c:y val="1.9184649380139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'Сводная таблица'!$B$26:$B$28</c:f>
              <c:strCache>
                <c:ptCount val="3"/>
                <c:pt idx="0">
                  <c:v>должен владеть данной компетенцией</c:v>
                </c:pt>
                <c:pt idx="1">
                  <c:v>должен иметь представление о содержании деятельности в рамках данной компетенции, но может воспользоваться помощью специалиста</c:v>
                </c:pt>
                <c:pt idx="2">
                  <c:v>владение данной компетенцией неактуально</c:v>
                </c:pt>
              </c:strCache>
            </c:strRef>
          </c:cat>
          <c:val>
            <c:numRef>
              <c:f>'Сводная таблица'!$D$26:$D$28</c:f>
              <c:numCache>
                <c:formatCode>0.00</c:formatCode>
                <c:ptCount val="3"/>
                <c:pt idx="0">
                  <c:v>45.2</c:v>
                </c:pt>
                <c:pt idx="1">
                  <c:v>38.800000000000004</c:v>
                </c:pt>
                <c:pt idx="2">
                  <c:v>16</c:v>
                </c:pt>
              </c:numCache>
            </c:numRef>
          </c:val>
        </c:ser>
        <c:ser>
          <c:idx val="0"/>
          <c:order val="1"/>
          <c:tx>
            <c:strRef>
              <c:f>'Сводная таблица'!$B$24</c:f>
              <c:strCache>
                <c:ptCount val="1"/>
                <c:pt idx="0">
                  <c:v>запрос работодателя к работнику-выпускнику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2870012870012399E-3"/>
                  <c:y val="-4.604315851233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480051480050516E-3"/>
                  <c:y val="-3.8369298760278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4530244530244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'Сводная таблица'!$B$26:$B$28</c:f>
              <c:strCache>
                <c:ptCount val="3"/>
                <c:pt idx="0">
                  <c:v>должен владеть данной компетенцией</c:v>
                </c:pt>
                <c:pt idx="1">
                  <c:v>должен иметь представление о содержании деятельности в рамках данной компетенции, но может воспользоваться помощью специалиста</c:v>
                </c:pt>
                <c:pt idx="2">
                  <c:v>владение данной компетенцией неактуально</c:v>
                </c:pt>
              </c:strCache>
            </c:strRef>
          </c:cat>
          <c:val>
            <c:numRef>
              <c:f>'Сводная таблица'!$C$26:$C$28</c:f>
              <c:numCache>
                <c:formatCode>0.00</c:formatCode>
                <c:ptCount val="3"/>
                <c:pt idx="0">
                  <c:v>72.222222222222229</c:v>
                </c:pt>
                <c:pt idx="1">
                  <c:v>27.777777777777779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2726128"/>
        <c:axId val="152726520"/>
        <c:axId val="152784024"/>
      </c:area3DChart>
      <c:catAx>
        <c:axId val="15272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2726520"/>
        <c:crosses val="autoZero"/>
        <c:auto val="1"/>
        <c:lblAlgn val="ctr"/>
        <c:lblOffset val="100"/>
        <c:noMultiLvlLbl val="0"/>
      </c:catAx>
      <c:valAx>
        <c:axId val="15272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726128"/>
        <c:crosses val="autoZero"/>
        <c:crossBetween val="midCat"/>
      </c:valAx>
      <c:serAx>
        <c:axId val="1527840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152726520"/>
        <c:crosses val="autoZero"/>
      </c:serAx>
      <c:spPr>
        <a:solidFill>
          <a:schemeClr val="lt1"/>
        </a:solidFill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400" b="1"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047991842714308"/>
          <c:y val="1.7067996029115046E-2"/>
          <c:w val="0.55196091677195946"/>
          <c:h val="0.823455323960420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'Сводная таблица'!$D$38:$E$38</c:f>
              <c:strCache>
                <c:ptCount val="1"/>
                <c:pt idx="0">
                  <c:v>степень проявления у студентов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A6B14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EA6B14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EA6B14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'Сводная таблица'!$B$39:$B$41</c:f>
              <c:strCache>
                <c:ptCount val="3"/>
                <c:pt idx="0">
                  <c:v>Общепользовательский компонент ИКТ-компетенций</c:v>
                </c:pt>
                <c:pt idx="1">
                  <c:v>Общепедагогический компонент ИКТ-компетенций</c:v>
                </c:pt>
                <c:pt idx="2">
                  <c:v>Предметно-педагогический компонент ИКТ-компетенций </c:v>
                </c:pt>
              </c:strCache>
            </c:strRef>
          </c:cat>
          <c:val>
            <c:numRef>
              <c:f>'Сводная таблица'!$D$39:$D$41</c:f>
              <c:numCache>
                <c:formatCode>0.0</c:formatCode>
                <c:ptCount val="3"/>
                <c:pt idx="0">
                  <c:v>69.452449567723349</c:v>
                </c:pt>
                <c:pt idx="1">
                  <c:v>79.411764705882447</c:v>
                </c:pt>
                <c:pt idx="2">
                  <c:v>84</c:v>
                </c:pt>
              </c:numCache>
            </c:numRef>
          </c:val>
        </c:ser>
        <c:ser>
          <c:idx val="0"/>
          <c:order val="1"/>
          <c:tx>
            <c:strRef>
              <c:f>'Сводная таблица'!$B$38:$C$38</c:f>
              <c:strCache>
                <c:ptCount val="1"/>
                <c:pt idx="0">
                  <c:v>запрос работодателя к работнику-выпускнику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'Сводная таблица'!$B$39:$B$41</c:f>
              <c:strCache>
                <c:ptCount val="3"/>
                <c:pt idx="0">
                  <c:v>Общепользовательский компонент ИКТ-компетенций</c:v>
                </c:pt>
                <c:pt idx="1">
                  <c:v>Общепедагогический компонент ИКТ-компетенций</c:v>
                </c:pt>
                <c:pt idx="2">
                  <c:v>Предметно-педагогический компонент ИКТ-компетенций </c:v>
                </c:pt>
              </c:strCache>
            </c:strRef>
          </c:cat>
          <c:val>
            <c:numRef>
              <c:f>'Сводная таблица'!$C$39:$C$41</c:f>
              <c:numCache>
                <c:formatCode>0.0</c:formatCode>
                <c:ptCount val="3"/>
                <c:pt idx="0">
                  <c:v>96.666666666666671</c:v>
                </c:pt>
                <c:pt idx="1">
                  <c:v>95.555555555555486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727304"/>
        <c:axId val="152727696"/>
      </c:barChart>
      <c:catAx>
        <c:axId val="152727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727696"/>
        <c:crosses val="autoZero"/>
        <c:auto val="1"/>
        <c:lblAlgn val="ctr"/>
        <c:lblOffset val="100"/>
        <c:noMultiLvlLbl val="0"/>
      </c:catAx>
      <c:valAx>
        <c:axId val="152727696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52727304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c:spPr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2">
        <a:lumMod val="40000"/>
        <a:lumOff val="60000"/>
      </a:schemeClr>
    </a:solidFill>
    <a:scene3d>
      <a:camera prst="orthographicFront"/>
      <a:lightRig rig="threePt" dir="t"/>
    </a:scene3d>
    <a:sp3d prstMaterial="matte">
      <a:bevelT w="127000" h="63500"/>
    </a:sp3d>
  </c:sp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google.com/forms/d/1GXJvdbqOfa6_yhQyvK3dWeyjJpnXIPEchOz57hQwZ3s/viewform" TargetMode="External"/><Relationship Id="rId1" Type="http://schemas.openxmlformats.org/officeDocument/2006/relationships/hyperlink" Target="https://docs.google.com/forms/d/1ud7rdhnFafWS2AZwRD7k9RxZU4E3zKZDRBFYUbTynhs/viewform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GXJvdbqOfa6_yhQyvK3dWeyjJpnXIPEchOz57hQwZ3s/viewform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docs.google.com/forms/d/1ud7rdhnFafWS2AZwRD7k9RxZU4E3zKZDRBFYUbTynhs/viewform" TargetMode="External"/><Relationship Id="rId1" Type="http://schemas.openxmlformats.org/officeDocument/2006/relationships/hyperlink" Target="https://docs.google.com/forms/d/1A9LUBXqHhacrAv55aWrYVIjQ3YXrHgGgNCu-cWX4n7s/viewform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6E923-0C5F-4349-ACF6-596AA0D2831D}" type="doc">
      <dgm:prSet loTypeId="urn:microsoft.com/office/officeart/2005/8/layout/vProcess5" loCatId="process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AA6D0A5-7ED4-4E7D-A1F1-5DAE78EF76AB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FFDBA-AFB9-4F4C-AE9C-8307F8F49D6C}" type="parTrans" cxnId="{12744D8B-1208-4CEC-8F94-061DED95DFC3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4FA17-877F-426D-AD27-54E3172513FC}" type="sibTrans" cxnId="{12744D8B-1208-4CEC-8F94-061DED95DFC3}">
      <dgm:prSet custT="1"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DCE11-3443-4F88-809B-E128A3B914F0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основное общее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853AE-C4DD-457F-ABBA-FBD813FAB11E}" type="parTrans" cxnId="{5124139A-8B47-48CD-8146-F9770D916DCA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7A9B0-E694-4482-8B7F-272A0C253E09}" type="sibTrans" cxnId="{5124139A-8B47-48CD-8146-F9770D916DCA}">
      <dgm:prSet custT="1"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C1416-B1E0-47CE-B8C4-590F1448D7A7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среднее общее 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3268A-FE20-4CB4-BE16-A154E6ABE3CE}" type="sibTrans" cxnId="{5640D319-294C-4AFB-84C5-14819C17689A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A86240-3876-4787-9D6A-EB23E4113ACC}" type="parTrans" cxnId="{5640D319-294C-4AFB-84C5-14819C17689A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220FCF-F68D-421C-9848-29C9CB55959A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начальное общее 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6A40A-E7F7-4DA4-B60C-E8F94EACBD36}" type="sibTrans" cxnId="{C162BF33-5A61-4B3A-A99D-E798147CEFDD}">
      <dgm:prSet custT="1"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B052F-1D99-46C0-B258-4069621638A9}" type="parTrans" cxnId="{C162BF33-5A61-4B3A-A99D-E798147CEFDD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DA501-EA3E-49FF-B1DA-C7BBEC266003}" type="pres">
      <dgm:prSet presAssocID="{8996E923-0C5F-4349-ACF6-596AA0D283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F3065C-B38B-4484-B26D-7B39EDE20351}" type="pres">
      <dgm:prSet presAssocID="{8996E923-0C5F-4349-ACF6-596AA0D2831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64FE617-C4C3-4E29-B11C-92FF3E6B0C3C}" type="pres">
      <dgm:prSet presAssocID="{8996E923-0C5F-4349-ACF6-596AA0D2831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C3129-0981-420F-9231-667A91AEC0DD}" type="pres">
      <dgm:prSet presAssocID="{8996E923-0C5F-4349-ACF6-596AA0D2831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ECFB3-A292-41A5-AE1D-63DEAB6D37AA}" type="pres">
      <dgm:prSet presAssocID="{8996E923-0C5F-4349-ACF6-596AA0D2831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9B08B-9046-4394-8CFF-6276D644CA4E}" type="pres">
      <dgm:prSet presAssocID="{8996E923-0C5F-4349-ACF6-596AA0D2831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2A3C5-C96B-4B9D-91B9-D9C16DAB78FC}" type="pres">
      <dgm:prSet presAssocID="{8996E923-0C5F-4349-ACF6-596AA0D2831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E7659-3C5E-40F5-A8C9-5AB143499F34}" type="pres">
      <dgm:prSet presAssocID="{8996E923-0C5F-4349-ACF6-596AA0D2831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BBE52-713F-4E1E-B303-AE94EE4CB648}" type="pres">
      <dgm:prSet presAssocID="{8996E923-0C5F-4349-ACF6-596AA0D2831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697A8-748D-4654-A727-A85457D13DD9}" type="pres">
      <dgm:prSet presAssocID="{8996E923-0C5F-4349-ACF6-596AA0D2831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C99DC-139E-462E-AD7C-AC497CFAF0FC}" type="pres">
      <dgm:prSet presAssocID="{8996E923-0C5F-4349-ACF6-596AA0D2831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94449-9B60-4F29-A4C3-E1B2846DE0C2}" type="pres">
      <dgm:prSet presAssocID="{8996E923-0C5F-4349-ACF6-596AA0D2831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C7ACF-081C-44AF-8DA2-F15D134F413E}" type="pres">
      <dgm:prSet presAssocID="{8996E923-0C5F-4349-ACF6-596AA0D2831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744D8B-1208-4CEC-8F94-061DED95DFC3}" srcId="{8996E923-0C5F-4349-ACF6-596AA0D2831D}" destId="{AAA6D0A5-7ED4-4E7D-A1F1-5DAE78EF76AB}" srcOrd="0" destOrd="0" parTransId="{D78FFDBA-AFB9-4F4C-AE9C-8307F8F49D6C}" sibTransId="{2924FA17-877F-426D-AD27-54E3172513FC}"/>
    <dgm:cxn modelId="{BBFFE44D-3794-485C-A24C-1AAB870AAC35}" type="presOf" srcId="{59220FCF-F68D-421C-9848-29C9CB55959A}" destId="{47DC99DC-139E-462E-AD7C-AC497CFAF0FC}" srcOrd="1" destOrd="0" presId="urn:microsoft.com/office/officeart/2005/8/layout/vProcess5"/>
    <dgm:cxn modelId="{8DB133E4-1379-4BA8-9F3D-E0E41663B145}" type="presOf" srcId="{2924FA17-877F-426D-AD27-54E3172513FC}" destId="{FC72A3C5-C96B-4B9D-91B9-D9C16DAB78FC}" srcOrd="0" destOrd="0" presId="urn:microsoft.com/office/officeart/2005/8/layout/vProcess5"/>
    <dgm:cxn modelId="{B32992CC-2ECB-4BBA-8715-7CA65E47210A}" type="presOf" srcId="{54B7A9B0-E694-4482-8B7F-272A0C253E09}" destId="{29FBBE52-713F-4E1E-B303-AE94EE4CB648}" srcOrd="0" destOrd="0" presId="urn:microsoft.com/office/officeart/2005/8/layout/vProcess5"/>
    <dgm:cxn modelId="{C162BF33-5A61-4B3A-A99D-E798147CEFDD}" srcId="{8996E923-0C5F-4349-ACF6-596AA0D2831D}" destId="{59220FCF-F68D-421C-9848-29C9CB55959A}" srcOrd="1" destOrd="0" parTransId="{F3FB052F-1D99-46C0-B258-4069621638A9}" sibTransId="{FFB6A40A-E7F7-4DA4-B60C-E8F94EACBD36}"/>
    <dgm:cxn modelId="{B9B1F1A1-5447-42AD-A83E-F52D78BB4A9F}" type="presOf" srcId="{AAA6D0A5-7ED4-4E7D-A1F1-5DAE78EF76AB}" destId="{D64FE617-C4C3-4E29-B11C-92FF3E6B0C3C}" srcOrd="0" destOrd="0" presId="urn:microsoft.com/office/officeart/2005/8/layout/vProcess5"/>
    <dgm:cxn modelId="{D068C5A5-78B8-43E0-865A-811B5CC95542}" type="presOf" srcId="{59220FCF-F68D-421C-9848-29C9CB55959A}" destId="{A00C3129-0981-420F-9231-667A91AEC0DD}" srcOrd="0" destOrd="0" presId="urn:microsoft.com/office/officeart/2005/8/layout/vProcess5"/>
    <dgm:cxn modelId="{BC3507D9-CDB8-4C51-8928-10DFBFFD1974}" type="presOf" srcId="{001C1416-B1E0-47CE-B8C4-590F1448D7A7}" destId="{8FB9B08B-9046-4394-8CFF-6276D644CA4E}" srcOrd="0" destOrd="0" presId="urn:microsoft.com/office/officeart/2005/8/layout/vProcess5"/>
    <dgm:cxn modelId="{5640D319-294C-4AFB-84C5-14819C17689A}" srcId="{8996E923-0C5F-4349-ACF6-596AA0D2831D}" destId="{001C1416-B1E0-47CE-B8C4-590F1448D7A7}" srcOrd="3" destOrd="0" parTransId="{1FA86240-3876-4787-9D6A-EB23E4113ACC}" sibTransId="{0903268A-FE20-4CB4-BE16-A154E6ABE3CE}"/>
    <dgm:cxn modelId="{EED075DC-D518-4B5B-AD07-F2AD6097C246}" type="presOf" srcId="{8996E923-0C5F-4349-ACF6-596AA0D2831D}" destId="{38CDA501-EA3E-49FF-B1DA-C7BBEC266003}" srcOrd="0" destOrd="0" presId="urn:microsoft.com/office/officeart/2005/8/layout/vProcess5"/>
    <dgm:cxn modelId="{A2DBCE5B-4AB1-4EE0-84BC-528C40154480}" type="presOf" srcId="{9FADCE11-3443-4F88-809B-E128A3B914F0}" destId="{52DECFB3-A292-41A5-AE1D-63DEAB6D37AA}" srcOrd="0" destOrd="0" presId="urn:microsoft.com/office/officeart/2005/8/layout/vProcess5"/>
    <dgm:cxn modelId="{FFECAF68-9601-4756-A9A2-233084BD6F15}" type="presOf" srcId="{9FADCE11-3443-4F88-809B-E128A3B914F0}" destId="{94694449-9B60-4F29-A4C3-E1B2846DE0C2}" srcOrd="1" destOrd="0" presId="urn:microsoft.com/office/officeart/2005/8/layout/vProcess5"/>
    <dgm:cxn modelId="{DBF28D9D-9F67-4DBB-9A03-AAD60C5A0317}" type="presOf" srcId="{AAA6D0A5-7ED4-4E7D-A1F1-5DAE78EF76AB}" destId="{261697A8-748D-4654-A727-A85457D13DD9}" srcOrd="1" destOrd="0" presId="urn:microsoft.com/office/officeart/2005/8/layout/vProcess5"/>
    <dgm:cxn modelId="{176AAD66-9AA7-49CF-B44F-CD607F2E451E}" type="presOf" srcId="{001C1416-B1E0-47CE-B8C4-590F1448D7A7}" destId="{D89C7ACF-081C-44AF-8DA2-F15D134F413E}" srcOrd="1" destOrd="0" presId="urn:microsoft.com/office/officeart/2005/8/layout/vProcess5"/>
    <dgm:cxn modelId="{F2B13D64-8C8C-4A1E-BCA4-1F360E13BD45}" type="presOf" srcId="{FFB6A40A-E7F7-4DA4-B60C-E8F94EACBD36}" destId="{4F0E7659-3C5E-40F5-A8C9-5AB143499F34}" srcOrd="0" destOrd="0" presId="urn:microsoft.com/office/officeart/2005/8/layout/vProcess5"/>
    <dgm:cxn modelId="{5124139A-8B47-48CD-8146-F9770D916DCA}" srcId="{8996E923-0C5F-4349-ACF6-596AA0D2831D}" destId="{9FADCE11-3443-4F88-809B-E128A3B914F0}" srcOrd="2" destOrd="0" parTransId="{D08853AE-C4DD-457F-ABBA-FBD813FAB11E}" sibTransId="{54B7A9B0-E694-4482-8B7F-272A0C253E09}"/>
    <dgm:cxn modelId="{34CFAE69-DFE4-4DE5-9AB8-B87A7B5FF3BF}" type="presParOf" srcId="{38CDA501-EA3E-49FF-B1DA-C7BBEC266003}" destId="{43F3065C-B38B-4484-B26D-7B39EDE20351}" srcOrd="0" destOrd="0" presId="urn:microsoft.com/office/officeart/2005/8/layout/vProcess5"/>
    <dgm:cxn modelId="{285333D4-89E6-4404-88D4-70AFCDF1686F}" type="presParOf" srcId="{38CDA501-EA3E-49FF-B1DA-C7BBEC266003}" destId="{D64FE617-C4C3-4E29-B11C-92FF3E6B0C3C}" srcOrd="1" destOrd="0" presId="urn:microsoft.com/office/officeart/2005/8/layout/vProcess5"/>
    <dgm:cxn modelId="{B7946D3D-8ED0-4F9D-9C1E-5937110BEC3D}" type="presParOf" srcId="{38CDA501-EA3E-49FF-B1DA-C7BBEC266003}" destId="{A00C3129-0981-420F-9231-667A91AEC0DD}" srcOrd="2" destOrd="0" presId="urn:microsoft.com/office/officeart/2005/8/layout/vProcess5"/>
    <dgm:cxn modelId="{73934143-6137-4664-8A3E-A7C153D58B04}" type="presParOf" srcId="{38CDA501-EA3E-49FF-B1DA-C7BBEC266003}" destId="{52DECFB3-A292-41A5-AE1D-63DEAB6D37AA}" srcOrd="3" destOrd="0" presId="urn:microsoft.com/office/officeart/2005/8/layout/vProcess5"/>
    <dgm:cxn modelId="{AC6F045C-6BD4-4D6D-AC05-F574C0D44D30}" type="presParOf" srcId="{38CDA501-EA3E-49FF-B1DA-C7BBEC266003}" destId="{8FB9B08B-9046-4394-8CFF-6276D644CA4E}" srcOrd="4" destOrd="0" presId="urn:microsoft.com/office/officeart/2005/8/layout/vProcess5"/>
    <dgm:cxn modelId="{55B2723D-EC7E-47C7-BCAF-AACAFBDA199E}" type="presParOf" srcId="{38CDA501-EA3E-49FF-B1DA-C7BBEC266003}" destId="{FC72A3C5-C96B-4B9D-91B9-D9C16DAB78FC}" srcOrd="5" destOrd="0" presId="urn:microsoft.com/office/officeart/2005/8/layout/vProcess5"/>
    <dgm:cxn modelId="{30CF0CDE-6B01-41E0-A43C-0E5A9F795D7E}" type="presParOf" srcId="{38CDA501-EA3E-49FF-B1DA-C7BBEC266003}" destId="{4F0E7659-3C5E-40F5-A8C9-5AB143499F34}" srcOrd="6" destOrd="0" presId="urn:microsoft.com/office/officeart/2005/8/layout/vProcess5"/>
    <dgm:cxn modelId="{DC484E15-F1BE-45A6-AB79-114F66C3DE92}" type="presParOf" srcId="{38CDA501-EA3E-49FF-B1DA-C7BBEC266003}" destId="{29FBBE52-713F-4E1E-B303-AE94EE4CB648}" srcOrd="7" destOrd="0" presId="urn:microsoft.com/office/officeart/2005/8/layout/vProcess5"/>
    <dgm:cxn modelId="{39ACD765-E4E8-43F7-90E2-4F76D5825809}" type="presParOf" srcId="{38CDA501-EA3E-49FF-B1DA-C7BBEC266003}" destId="{261697A8-748D-4654-A727-A85457D13DD9}" srcOrd="8" destOrd="0" presId="urn:microsoft.com/office/officeart/2005/8/layout/vProcess5"/>
    <dgm:cxn modelId="{52EDA0F3-32E0-4F2A-87A9-E90574E2ED99}" type="presParOf" srcId="{38CDA501-EA3E-49FF-B1DA-C7BBEC266003}" destId="{47DC99DC-139E-462E-AD7C-AC497CFAF0FC}" srcOrd="9" destOrd="0" presId="urn:microsoft.com/office/officeart/2005/8/layout/vProcess5"/>
    <dgm:cxn modelId="{06FEA877-55ED-4FB5-88FF-D2E460F95BCA}" type="presParOf" srcId="{38CDA501-EA3E-49FF-B1DA-C7BBEC266003}" destId="{94694449-9B60-4F29-A4C3-E1B2846DE0C2}" srcOrd="10" destOrd="0" presId="urn:microsoft.com/office/officeart/2005/8/layout/vProcess5"/>
    <dgm:cxn modelId="{5D55A9E4-8F66-4EBC-BE4B-0A87840219E4}" type="presParOf" srcId="{38CDA501-EA3E-49FF-B1DA-C7BBEC266003}" destId="{D89C7ACF-081C-44AF-8DA2-F15D134F413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435BF3-03FA-4B52-B2F2-B4DD04CC52E4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E69EE6-AF83-4897-892E-F3181BF9CCA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Georgia" panose="02040502050405020303" pitchFamily="18" charset="0"/>
            </a:rPr>
            <a:t>Часть </a:t>
          </a:r>
          <a:r>
            <a:rPr lang="en-US" sz="2000" dirty="0" smtClean="0">
              <a:latin typeface="Georgia" panose="02040502050405020303" pitchFamily="18" charset="0"/>
            </a:rPr>
            <a:t>II</a:t>
          </a:r>
          <a:endParaRPr lang="ru-RU" sz="2000" dirty="0">
            <a:latin typeface="Georgia" panose="020405020504050203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5A27EEF6-D27D-423B-B90F-9D8CFA72BC26}" type="sibTrans" cxnId="{CA073FF5-1DE0-4210-AA0C-012E62D8AFEA}">
      <dgm:prSet/>
      <dgm:spPr/>
      <dgm:t>
        <a:bodyPr/>
        <a:lstStyle/>
        <a:p>
          <a:endParaRPr lang="ru-RU"/>
        </a:p>
      </dgm:t>
    </dgm:pt>
    <dgm:pt modelId="{EB528AC4-50EA-4862-96E2-F7DB81FB3316}" type="parTrans" cxnId="{CA073FF5-1DE0-4210-AA0C-012E62D8AFEA}">
      <dgm:prSet/>
      <dgm:spPr/>
      <dgm:t>
        <a:bodyPr/>
        <a:lstStyle/>
        <a:p>
          <a:endParaRPr lang="ru-RU"/>
        </a:p>
      </dgm:t>
    </dgm:pt>
    <dgm:pt modelId="{51D0F70C-63CD-4EFD-8736-5DDDF1AA0DB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Georgia" panose="02040502050405020303" pitchFamily="18" charset="0"/>
            </a:rPr>
            <a:t>Часть </a:t>
          </a:r>
          <a:r>
            <a:rPr lang="en-US" sz="2000" dirty="0" smtClean="0">
              <a:latin typeface="Georgia" panose="02040502050405020303" pitchFamily="18" charset="0"/>
            </a:rPr>
            <a:t>I</a:t>
          </a:r>
          <a:endParaRPr lang="ru-RU" sz="2000" dirty="0">
            <a:latin typeface="Georgia" panose="020405020504050203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752A5D63-C821-4AB4-83BE-287261B52EA7}" type="sibTrans" cxnId="{7AA5DB05-EFEA-48D8-90F1-2C674119F1BE}">
      <dgm:prSet/>
      <dgm:spPr/>
      <dgm:t>
        <a:bodyPr/>
        <a:lstStyle/>
        <a:p>
          <a:endParaRPr lang="ru-RU"/>
        </a:p>
      </dgm:t>
    </dgm:pt>
    <dgm:pt modelId="{F3FEDDC2-2A58-4ADF-8D70-14259487215D}" type="parTrans" cxnId="{7AA5DB05-EFEA-48D8-90F1-2C674119F1BE}">
      <dgm:prSet/>
      <dgm:spPr/>
      <dgm:t>
        <a:bodyPr/>
        <a:lstStyle/>
        <a:p>
          <a:endParaRPr lang="ru-RU"/>
        </a:p>
      </dgm:t>
    </dgm:pt>
    <dgm:pt modelId="{D0E5AA57-D70B-4CE9-9BCB-7A94A49DC5AC}">
      <dgm:prSet/>
      <dgm:spPr/>
      <dgm:t>
        <a:bodyPr/>
        <a:lstStyle/>
        <a:p>
          <a:endParaRPr lang="ru-RU" dirty="0"/>
        </a:p>
      </dgm:t>
    </dgm:pt>
    <dgm:pt modelId="{4879DBC8-6F15-4414-AF36-00A4B23C2BFE}" type="parTrans" cxnId="{BF60D145-5BDB-4A2F-B1B8-B1F7AFEE4D36}">
      <dgm:prSet/>
      <dgm:spPr/>
      <dgm:t>
        <a:bodyPr/>
        <a:lstStyle/>
        <a:p>
          <a:endParaRPr lang="ru-RU"/>
        </a:p>
      </dgm:t>
    </dgm:pt>
    <dgm:pt modelId="{453F0E88-4E3A-4CC6-801B-4CBB733F0A95}" type="sibTrans" cxnId="{BF60D145-5BDB-4A2F-B1B8-B1F7AFEE4D36}">
      <dgm:prSet/>
      <dgm:spPr/>
      <dgm:t>
        <a:bodyPr/>
        <a:lstStyle/>
        <a:p>
          <a:endParaRPr lang="ru-RU"/>
        </a:p>
      </dgm:t>
    </dgm:pt>
    <dgm:pt modelId="{5507F947-A441-4710-8553-0185EA02B223}" type="pres">
      <dgm:prSet presAssocID="{21435BF3-03FA-4B52-B2F2-B4DD04CC52E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E3F5E12-B35B-4738-ACD3-3131769CD918}" type="pres">
      <dgm:prSet presAssocID="{51D0F70C-63CD-4EFD-8736-5DDDF1AA0DB2}" presName="composite" presStyleCnt="0"/>
      <dgm:spPr/>
    </dgm:pt>
    <dgm:pt modelId="{E7F9A94B-D56F-4853-89D0-45D2DDC020E5}" type="pres">
      <dgm:prSet presAssocID="{51D0F70C-63CD-4EFD-8736-5DDDF1AA0DB2}" presName="ParentText" presStyleLbl="revTx" presStyleIdx="0" presStyleCnt="3" custScaleX="45821" custScaleY="127705" custLinFactNeighborX="-73384" custLinFactNeighborY="99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8BDF1-E704-4D56-89BD-BBA3A6E0CA28}" type="pres">
      <dgm:prSet presAssocID="{51D0F70C-63CD-4EFD-8736-5DDDF1AA0DB2}" presName="Accent1" presStyleLbl="parChTrans1D1" presStyleIdx="0" presStyleCnt="3" custScaleX="101039" custLinFactNeighborX="-45695" custLinFactNeighborY="19382"/>
      <dgm:spPr/>
    </dgm:pt>
    <dgm:pt modelId="{E38698FA-141B-4BA2-BE0C-8FE5E5792639}" type="pres">
      <dgm:prSet presAssocID="{51D0F70C-63CD-4EFD-8736-5DDDF1AA0DB2}" presName="Image" presStyleLbl="alignImgPlace1" presStyleIdx="0" presStyleCnt="3" custScaleX="106941" custLinFactNeighborX="-52545" custLinFactNeighborY="330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0E46E19-3731-4BAD-8654-8E4A86C238AE}" type="pres">
      <dgm:prSet presAssocID="{752A5D63-C821-4AB4-83BE-287261B52EA7}" presName="sibTrans" presStyleCnt="0"/>
      <dgm:spPr/>
    </dgm:pt>
    <dgm:pt modelId="{58A5E65F-B978-47E3-BF53-056919D1DAC7}" type="pres">
      <dgm:prSet presAssocID="{BEE69EE6-AF83-4897-892E-F3181BF9CCA9}" presName="composite" presStyleCnt="0"/>
      <dgm:spPr/>
    </dgm:pt>
    <dgm:pt modelId="{A7E5EE23-06D3-4D5D-8492-6C1771A2A8FF}" type="pres">
      <dgm:prSet presAssocID="{BEE69EE6-AF83-4897-892E-F3181BF9CCA9}" presName="ParentText" presStyleLbl="revTx" presStyleIdx="1" presStyleCnt="3" custScaleX="55038" custScaleY="136695" custLinFactY="228888" custLinFactNeighborX="-85608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F2AA-332A-4ED1-94AB-1F77E0979AB5}" type="pres">
      <dgm:prSet presAssocID="{BEE69EE6-AF83-4897-892E-F3181BF9CCA9}" presName="Accent1" presStyleLbl="parChTrans1D1" presStyleIdx="1" presStyleCnt="3" custScaleX="90719" custLinFactNeighborX="-67658" custLinFactNeighborY="89182"/>
      <dgm:spPr/>
    </dgm:pt>
    <dgm:pt modelId="{15FE805D-9A6E-49DF-B1B5-60F818B7622F}" type="pres">
      <dgm:prSet presAssocID="{BEE69EE6-AF83-4897-892E-F3181BF9CCA9}" presName="Image" presStyleLbl="alignImgPlace1" presStyleIdx="1" presStyleCnt="3" custScaleX="97209" custLinFactY="3614" custLinFactNeighborX="-73453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3BB97EF-5966-4925-A805-B309C23C0EF7}" type="pres">
      <dgm:prSet presAssocID="{5A27EEF6-D27D-423B-B90F-9D8CFA72BC26}" presName="sibTrans" presStyleCnt="0"/>
      <dgm:spPr/>
    </dgm:pt>
    <dgm:pt modelId="{B6C900E7-56B3-4B90-96FE-10605A91EE76}" type="pres">
      <dgm:prSet presAssocID="{D0E5AA57-D70B-4CE9-9BCB-7A94A49DC5AC}" presName="composite" presStyleCnt="0"/>
      <dgm:spPr/>
    </dgm:pt>
    <dgm:pt modelId="{69334EB7-A594-4703-85EC-6AAC6A86EE88}" type="pres">
      <dgm:prSet presAssocID="{D0E5AA57-D70B-4CE9-9BCB-7A94A49DC5A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D8227-0273-42D5-9A4A-E613AE788A8A}" type="pres">
      <dgm:prSet presAssocID="{D0E5AA57-D70B-4CE9-9BCB-7A94A49DC5AC}" presName="Accent1" presStyleLbl="parChTrans1D1" presStyleIdx="2" presStyleCnt="3" custScaleX="103829" custLinFactNeighborX="57827" custLinFactNeighborY="3186"/>
      <dgm:spPr/>
    </dgm:pt>
    <dgm:pt modelId="{01A63118-8387-4D29-BA08-314CFD5F4F77}" type="pres">
      <dgm:prSet presAssocID="{D0E5AA57-D70B-4CE9-9BCB-7A94A49DC5AC}" presName="Image" presStyleLbl="alignImgPlace1" presStyleIdx="2" presStyleCnt="3" custScaleX="109391" custLinFactNeighborX="55897" custLinFactNeighborY="567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</dgm:ptLst>
  <dgm:cxnLst>
    <dgm:cxn modelId="{BF60D145-5BDB-4A2F-B1B8-B1F7AFEE4D36}" srcId="{21435BF3-03FA-4B52-B2F2-B4DD04CC52E4}" destId="{D0E5AA57-D70B-4CE9-9BCB-7A94A49DC5AC}" srcOrd="2" destOrd="0" parTransId="{4879DBC8-6F15-4414-AF36-00A4B23C2BFE}" sibTransId="{453F0E88-4E3A-4CC6-801B-4CBB733F0A95}"/>
    <dgm:cxn modelId="{4D0E6888-0541-4D21-B26C-959BB1061809}" type="presOf" srcId="{21435BF3-03FA-4B52-B2F2-B4DD04CC52E4}" destId="{5507F947-A441-4710-8553-0185EA02B223}" srcOrd="0" destOrd="0" presId="urn:microsoft.com/office/officeart/2011/layout/Picture Frame"/>
    <dgm:cxn modelId="{C09685B9-122D-4E45-B75D-4F65C613AAFF}" type="presOf" srcId="{BEE69EE6-AF83-4897-892E-F3181BF9CCA9}" destId="{A7E5EE23-06D3-4D5D-8492-6C1771A2A8FF}" srcOrd="0" destOrd="0" presId="urn:microsoft.com/office/officeart/2011/layout/Picture Frame"/>
    <dgm:cxn modelId="{50A6C554-4BF1-4E13-840A-36B1E187783F}" type="presOf" srcId="{51D0F70C-63CD-4EFD-8736-5DDDF1AA0DB2}" destId="{E7F9A94B-D56F-4853-89D0-45D2DDC020E5}" srcOrd="0" destOrd="0" presId="urn:microsoft.com/office/officeart/2011/layout/Picture Frame"/>
    <dgm:cxn modelId="{7AA5DB05-EFEA-48D8-90F1-2C674119F1BE}" srcId="{21435BF3-03FA-4B52-B2F2-B4DD04CC52E4}" destId="{51D0F70C-63CD-4EFD-8736-5DDDF1AA0DB2}" srcOrd="0" destOrd="0" parTransId="{F3FEDDC2-2A58-4ADF-8D70-14259487215D}" sibTransId="{752A5D63-C821-4AB4-83BE-287261B52EA7}"/>
    <dgm:cxn modelId="{CA073FF5-1DE0-4210-AA0C-012E62D8AFEA}" srcId="{21435BF3-03FA-4B52-B2F2-B4DD04CC52E4}" destId="{BEE69EE6-AF83-4897-892E-F3181BF9CCA9}" srcOrd="1" destOrd="0" parTransId="{EB528AC4-50EA-4862-96E2-F7DB81FB3316}" sibTransId="{5A27EEF6-D27D-423B-B90F-9D8CFA72BC26}"/>
    <dgm:cxn modelId="{FA973478-F418-4403-84CC-5D634724B728}" type="presOf" srcId="{D0E5AA57-D70B-4CE9-9BCB-7A94A49DC5AC}" destId="{69334EB7-A594-4703-85EC-6AAC6A86EE88}" srcOrd="0" destOrd="0" presId="urn:microsoft.com/office/officeart/2011/layout/Picture Frame"/>
    <dgm:cxn modelId="{1390228C-197F-4482-B92D-BB820F2A99B5}" type="presParOf" srcId="{5507F947-A441-4710-8553-0185EA02B223}" destId="{1E3F5E12-B35B-4738-ACD3-3131769CD918}" srcOrd="0" destOrd="0" presId="urn:microsoft.com/office/officeart/2011/layout/Picture Frame"/>
    <dgm:cxn modelId="{3BD415D8-ED1A-40D3-BDBB-632B376152BA}" type="presParOf" srcId="{1E3F5E12-B35B-4738-ACD3-3131769CD918}" destId="{E7F9A94B-D56F-4853-89D0-45D2DDC020E5}" srcOrd="0" destOrd="0" presId="urn:microsoft.com/office/officeart/2011/layout/Picture Frame"/>
    <dgm:cxn modelId="{4B39C6F3-9C75-4EB0-935D-05F7842F0215}" type="presParOf" srcId="{1E3F5E12-B35B-4738-ACD3-3131769CD918}" destId="{9B98BDF1-E704-4D56-89BD-BBA3A6E0CA28}" srcOrd="1" destOrd="0" presId="urn:microsoft.com/office/officeart/2011/layout/Picture Frame"/>
    <dgm:cxn modelId="{3E7A53EF-5B2F-4C43-9331-C591053BBA3B}" type="presParOf" srcId="{1E3F5E12-B35B-4738-ACD3-3131769CD918}" destId="{E38698FA-141B-4BA2-BE0C-8FE5E5792639}" srcOrd="2" destOrd="0" presId="urn:microsoft.com/office/officeart/2011/layout/Picture Frame"/>
    <dgm:cxn modelId="{64F601CD-468B-4EED-A776-29CAE4380DB7}" type="presParOf" srcId="{5507F947-A441-4710-8553-0185EA02B223}" destId="{B0E46E19-3731-4BAD-8654-8E4A86C238AE}" srcOrd="1" destOrd="0" presId="urn:microsoft.com/office/officeart/2011/layout/Picture Frame"/>
    <dgm:cxn modelId="{35086952-D279-4E21-8221-6D925FBC8D24}" type="presParOf" srcId="{5507F947-A441-4710-8553-0185EA02B223}" destId="{58A5E65F-B978-47E3-BF53-056919D1DAC7}" srcOrd="2" destOrd="0" presId="urn:microsoft.com/office/officeart/2011/layout/Picture Frame"/>
    <dgm:cxn modelId="{238E060E-D43A-47C3-AAD0-FBFB5B5B13F8}" type="presParOf" srcId="{58A5E65F-B978-47E3-BF53-056919D1DAC7}" destId="{A7E5EE23-06D3-4D5D-8492-6C1771A2A8FF}" srcOrd="0" destOrd="0" presId="urn:microsoft.com/office/officeart/2011/layout/Picture Frame"/>
    <dgm:cxn modelId="{3BDEB89D-84C7-4803-AD1F-20FE224B2F9A}" type="presParOf" srcId="{58A5E65F-B978-47E3-BF53-056919D1DAC7}" destId="{96DEF2AA-332A-4ED1-94AB-1F77E0979AB5}" srcOrd="1" destOrd="0" presId="urn:microsoft.com/office/officeart/2011/layout/Picture Frame"/>
    <dgm:cxn modelId="{35286B90-56C5-4FF4-A04C-C16CF17FAE0F}" type="presParOf" srcId="{58A5E65F-B978-47E3-BF53-056919D1DAC7}" destId="{15FE805D-9A6E-49DF-B1B5-60F818B7622F}" srcOrd="2" destOrd="0" presId="urn:microsoft.com/office/officeart/2011/layout/Picture Frame"/>
    <dgm:cxn modelId="{6232CE69-B923-4539-A4EE-6DBC5FB4E5AA}" type="presParOf" srcId="{5507F947-A441-4710-8553-0185EA02B223}" destId="{C3BB97EF-5966-4925-A805-B309C23C0EF7}" srcOrd="3" destOrd="0" presId="urn:microsoft.com/office/officeart/2011/layout/Picture Frame"/>
    <dgm:cxn modelId="{921BF0F5-12ED-43D5-A860-2C9F04A1903D}" type="presParOf" srcId="{5507F947-A441-4710-8553-0185EA02B223}" destId="{B6C900E7-56B3-4B90-96FE-10605A91EE76}" srcOrd="4" destOrd="0" presId="urn:microsoft.com/office/officeart/2011/layout/Picture Frame"/>
    <dgm:cxn modelId="{5E314AD0-DF2C-47C1-BBE6-FC5A0B7C20FC}" type="presParOf" srcId="{B6C900E7-56B3-4B90-96FE-10605A91EE76}" destId="{69334EB7-A594-4703-85EC-6AAC6A86EE88}" srcOrd="0" destOrd="0" presId="urn:microsoft.com/office/officeart/2011/layout/Picture Frame"/>
    <dgm:cxn modelId="{59FFF386-363A-4797-90FE-85D7B81EF301}" type="presParOf" srcId="{B6C900E7-56B3-4B90-96FE-10605A91EE76}" destId="{5D1D8227-0273-42D5-9A4A-E613AE788A8A}" srcOrd="1" destOrd="0" presId="urn:microsoft.com/office/officeart/2011/layout/Picture Frame"/>
    <dgm:cxn modelId="{14132447-AAB7-45FF-B75E-C2EDBB22893D}" type="presParOf" srcId="{B6C900E7-56B3-4B90-96FE-10605A91EE76}" destId="{01A63118-8387-4D29-BA08-314CFD5F4F77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771D36-67DA-4B3F-8C32-1E52C232B4D4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D6BA25D-2797-413D-81F0-AEFB381016E9}">
      <dgm:prSet phldrT="[Текст]" custT="1"/>
      <dgm:spPr/>
      <dgm:t>
        <a:bodyPr/>
        <a:lstStyle/>
        <a:p>
          <a:r>
            <a:rPr lang="ru-RU" sz="2800" dirty="0" smtClean="0"/>
            <a:t>Варианты оценки</a:t>
          </a:r>
          <a:endParaRPr lang="ru-RU" sz="2800" dirty="0"/>
        </a:p>
      </dgm:t>
    </dgm:pt>
    <dgm:pt modelId="{C32F2C0B-C6EF-4779-9674-4AAEC7392183}" type="parTrans" cxnId="{6C4848E9-09BC-4D07-ACD2-DA10054D9728}">
      <dgm:prSet/>
      <dgm:spPr/>
      <dgm:t>
        <a:bodyPr/>
        <a:lstStyle/>
        <a:p>
          <a:endParaRPr lang="ru-RU"/>
        </a:p>
      </dgm:t>
    </dgm:pt>
    <dgm:pt modelId="{BB40B24A-BD37-4F6E-95ED-5840575D1798}" type="sibTrans" cxnId="{6C4848E9-09BC-4D07-ACD2-DA10054D9728}">
      <dgm:prSet/>
      <dgm:spPr/>
      <dgm:t>
        <a:bodyPr/>
        <a:lstStyle/>
        <a:p>
          <a:endParaRPr lang="ru-RU"/>
        </a:p>
      </dgm:t>
    </dgm:pt>
    <dgm:pt modelId="{27A2E3C5-7A27-4464-81C7-7197D5E560FE}">
      <dgm:prSet phldrT="[Текст]"/>
      <dgm:spPr/>
      <dgm:t>
        <a:bodyPr/>
        <a:lstStyle/>
        <a:p>
          <a:r>
            <a:rPr lang="ru-RU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владеет </a:t>
          </a:r>
        </a:p>
        <a:p>
          <a:r>
            <a:rPr lang="ru-RU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данной компетенцией</a:t>
          </a:r>
          <a:endParaRPr lang="ru-RU" dirty="0"/>
        </a:p>
      </dgm:t>
    </dgm:pt>
    <dgm:pt modelId="{FC7E55CC-C83D-4201-B682-A1FCCE98F671}" type="parTrans" cxnId="{ECC99F04-078C-44AC-A3DC-3A6C4F93C12D}">
      <dgm:prSet/>
      <dgm:spPr/>
      <dgm:t>
        <a:bodyPr/>
        <a:lstStyle/>
        <a:p>
          <a:endParaRPr lang="ru-RU"/>
        </a:p>
      </dgm:t>
    </dgm:pt>
    <dgm:pt modelId="{15390FAF-D251-4971-BE16-4EBA010C3B82}" type="sibTrans" cxnId="{ECC99F04-078C-44AC-A3DC-3A6C4F93C12D}">
      <dgm:prSet/>
      <dgm:spPr/>
      <dgm:t>
        <a:bodyPr/>
        <a:lstStyle/>
        <a:p>
          <a:endParaRPr lang="ru-RU"/>
        </a:p>
      </dgm:t>
    </dgm:pt>
    <dgm:pt modelId="{72539133-5480-4354-8D3A-677A5148671E}">
      <dgm:prSet phldrT="[Текст]"/>
      <dgm:spPr/>
      <dgm:t>
        <a:bodyPr/>
        <a:lstStyle/>
        <a:p>
          <a:r>
            <a:rPr lang="ru-RU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имеет представление о содержании деятельности в рамках данной компетенции</a:t>
          </a:r>
          <a:endParaRPr lang="ru-RU" dirty="0"/>
        </a:p>
      </dgm:t>
    </dgm:pt>
    <dgm:pt modelId="{C5305322-3A2F-4DE1-B136-1AFC1CBAEBFF}" type="parTrans" cxnId="{E2FD149D-D226-43E2-BBA5-DC5D4AB88757}">
      <dgm:prSet/>
      <dgm:spPr/>
      <dgm:t>
        <a:bodyPr/>
        <a:lstStyle/>
        <a:p>
          <a:endParaRPr lang="ru-RU"/>
        </a:p>
      </dgm:t>
    </dgm:pt>
    <dgm:pt modelId="{44C885B5-BF84-4098-8431-1B15675236B8}" type="sibTrans" cxnId="{E2FD149D-D226-43E2-BBA5-DC5D4AB88757}">
      <dgm:prSet/>
      <dgm:spPr/>
      <dgm:t>
        <a:bodyPr/>
        <a:lstStyle/>
        <a:p>
          <a:endParaRPr lang="ru-RU"/>
        </a:p>
      </dgm:t>
    </dgm:pt>
    <dgm:pt modelId="{87FBD05B-D4E2-4D0C-A7CA-97CEC24561B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rPr>
            <a:t>данной компетенцией не владеет</a:t>
          </a:r>
          <a:endParaRPr lang="ru-RU" dirty="0"/>
        </a:p>
      </dgm:t>
    </dgm:pt>
    <dgm:pt modelId="{614D9789-6751-4681-B609-A10BC02212CD}" type="parTrans" cxnId="{081686AE-79B3-4695-B929-52F837707E35}">
      <dgm:prSet/>
      <dgm:spPr/>
      <dgm:t>
        <a:bodyPr/>
        <a:lstStyle/>
        <a:p>
          <a:endParaRPr lang="ru-RU"/>
        </a:p>
      </dgm:t>
    </dgm:pt>
    <dgm:pt modelId="{C0A8AAA5-CD93-441A-AD30-DF59ED200942}" type="sibTrans" cxnId="{081686AE-79B3-4695-B929-52F837707E35}">
      <dgm:prSet/>
      <dgm:spPr/>
      <dgm:t>
        <a:bodyPr/>
        <a:lstStyle/>
        <a:p>
          <a:endParaRPr lang="ru-RU"/>
        </a:p>
      </dgm:t>
    </dgm:pt>
    <dgm:pt modelId="{60A17F74-A3DA-4E0D-8689-A1771CB2769E}" type="pres">
      <dgm:prSet presAssocID="{92771D36-67DA-4B3F-8C32-1E52C232B4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F09DC-73C4-4A17-AD1F-13A857FFD5EA}" type="pres">
      <dgm:prSet presAssocID="{AD6BA25D-2797-413D-81F0-AEFB381016E9}" presName="root1" presStyleCnt="0"/>
      <dgm:spPr/>
      <dgm:t>
        <a:bodyPr/>
        <a:lstStyle/>
        <a:p>
          <a:endParaRPr lang="ru-RU"/>
        </a:p>
      </dgm:t>
    </dgm:pt>
    <dgm:pt modelId="{1DA87A17-55FC-4869-84B1-DF98F4A20446}" type="pres">
      <dgm:prSet presAssocID="{AD6BA25D-2797-413D-81F0-AEFB381016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63C9D-E41C-4AED-AC85-AAE679FFF282}" type="pres">
      <dgm:prSet presAssocID="{AD6BA25D-2797-413D-81F0-AEFB381016E9}" presName="level2hierChild" presStyleCnt="0"/>
      <dgm:spPr/>
      <dgm:t>
        <a:bodyPr/>
        <a:lstStyle/>
        <a:p>
          <a:endParaRPr lang="ru-RU"/>
        </a:p>
      </dgm:t>
    </dgm:pt>
    <dgm:pt modelId="{4FFAE1B4-FE72-4B88-95C1-FBE216C5D588}" type="pres">
      <dgm:prSet presAssocID="{FC7E55CC-C83D-4201-B682-A1FCCE98F67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E3553F7-6E40-4031-8D7A-93C636E38290}" type="pres">
      <dgm:prSet presAssocID="{FC7E55CC-C83D-4201-B682-A1FCCE98F67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FF2B63C-D053-4605-B2A6-9A497073CFA8}" type="pres">
      <dgm:prSet presAssocID="{27A2E3C5-7A27-4464-81C7-7197D5E560FE}" presName="root2" presStyleCnt="0"/>
      <dgm:spPr/>
      <dgm:t>
        <a:bodyPr/>
        <a:lstStyle/>
        <a:p>
          <a:endParaRPr lang="ru-RU"/>
        </a:p>
      </dgm:t>
    </dgm:pt>
    <dgm:pt modelId="{64F52635-0079-40C0-97E0-888C656D1DDD}" type="pres">
      <dgm:prSet presAssocID="{27A2E3C5-7A27-4464-81C7-7197D5E560FE}" presName="LevelTwoTextNode" presStyleLbl="node2" presStyleIdx="0" presStyleCnt="3" custScaleY="155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789DE1-50B7-4D1C-A971-D5B5481AB7FA}" type="pres">
      <dgm:prSet presAssocID="{27A2E3C5-7A27-4464-81C7-7197D5E560FE}" presName="level3hierChild" presStyleCnt="0"/>
      <dgm:spPr/>
      <dgm:t>
        <a:bodyPr/>
        <a:lstStyle/>
        <a:p>
          <a:endParaRPr lang="ru-RU"/>
        </a:p>
      </dgm:t>
    </dgm:pt>
    <dgm:pt modelId="{9682C22E-06C0-4B11-9847-E8717ED9AA45}" type="pres">
      <dgm:prSet presAssocID="{C5305322-3A2F-4DE1-B136-1AFC1CBAEBF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BFDDC9F-3487-4797-94D8-A74DF54FE571}" type="pres">
      <dgm:prSet presAssocID="{C5305322-3A2F-4DE1-B136-1AFC1CBAEBF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9C70B31-E3DC-4145-90E8-4F421F411223}" type="pres">
      <dgm:prSet presAssocID="{72539133-5480-4354-8D3A-677A5148671E}" presName="root2" presStyleCnt="0"/>
      <dgm:spPr/>
      <dgm:t>
        <a:bodyPr/>
        <a:lstStyle/>
        <a:p>
          <a:endParaRPr lang="ru-RU"/>
        </a:p>
      </dgm:t>
    </dgm:pt>
    <dgm:pt modelId="{8A13B635-25F8-49D0-94FE-243D50EAEB43}" type="pres">
      <dgm:prSet presAssocID="{72539133-5480-4354-8D3A-677A5148671E}" presName="LevelTwoTextNode" presStyleLbl="node2" presStyleIdx="1" presStyleCnt="3" custScaleY="155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75653-61DF-4F8B-BF93-F3C37528D5CD}" type="pres">
      <dgm:prSet presAssocID="{72539133-5480-4354-8D3A-677A5148671E}" presName="level3hierChild" presStyleCnt="0"/>
      <dgm:spPr/>
      <dgm:t>
        <a:bodyPr/>
        <a:lstStyle/>
        <a:p>
          <a:endParaRPr lang="ru-RU"/>
        </a:p>
      </dgm:t>
    </dgm:pt>
    <dgm:pt modelId="{ADB5070A-DD9D-4880-B4FD-8550FEC2EF00}" type="pres">
      <dgm:prSet presAssocID="{614D9789-6751-4681-B609-A10BC02212C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CD6F3B7-D558-437B-82F3-23439C71E06A}" type="pres">
      <dgm:prSet presAssocID="{614D9789-6751-4681-B609-A10BC02212C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72C3787-DA94-45DD-9D37-BBCC66D6224B}" type="pres">
      <dgm:prSet presAssocID="{87FBD05B-D4E2-4D0C-A7CA-97CEC24561B2}" presName="root2" presStyleCnt="0"/>
      <dgm:spPr/>
      <dgm:t>
        <a:bodyPr/>
        <a:lstStyle/>
        <a:p>
          <a:endParaRPr lang="ru-RU"/>
        </a:p>
      </dgm:t>
    </dgm:pt>
    <dgm:pt modelId="{FC44CDA5-CEC7-483F-8702-014CDA61E822}" type="pres">
      <dgm:prSet presAssocID="{87FBD05B-D4E2-4D0C-A7CA-97CEC24561B2}" presName="LevelTwoTextNode" presStyleLbl="node2" presStyleIdx="2" presStyleCnt="3" custScaleY="155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354F34-97D0-438B-AD9B-8601FFD689C4}" type="pres">
      <dgm:prSet presAssocID="{87FBD05B-D4E2-4D0C-A7CA-97CEC24561B2}" presName="level3hierChild" presStyleCnt="0"/>
      <dgm:spPr/>
      <dgm:t>
        <a:bodyPr/>
        <a:lstStyle/>
        <a:p>
          <a:endParaRPr lang="ru-RU"/>
        </a:p>
      </dgm:t>
    </dgm:pt>
  </dgm:ptLst>
  <dgm:cxnLst>
    <dgm:cxn modelId="{E56D6332-E7C0-4B2C-9E1E-D40508BBAA2C}" type="presOf" srcId="{614D9789-6751-4681-B609-A10BC02212CD}" destId="{ADB5070A-DD9D-4880-B4FD-8550FEC2EF00}" srcOrd="0" destOrd="0" presId="urn:microsoft.com/office/officeart/2008/layout/HorizontalMultiLevelHierarchy"/>
    <dgm:cxn modelId="{E2FD149D-D226-43E2-BBA5-DC5D4AB88757}" srcId="{AD6BA25D-2797-413D-81F0-AEFB381016E9}" destId="{72539133-5480-4354-8D3A-677A5148671E}" srcOrd="1" destOrd="0" parTransId="{C5305322-3A2F-4DE1-B136-1AFC1CBAEBFF}" sibTransId="{44C885B5-BF84-4098-8431-1B15675236B8}"/>
    <dgm:cxn modelId="{652D2FDB-4506-489F-B374-DED786B9D673}" type="presOf" srcId="{92771D36-67DA-4B3F-8C32-1E52C232B4D4}" destId="{60A17F74-A3DA-4E0D-8689-A1771CB2769E}" srcOrd="0" destOrd="0" presId="urn:microsoft.com/office/officeart/2008/layout/HorizontalMultiLevelHierarchy"/>
    <dgm:cxn modelId="{081686AE-79B3-4695-B929-52F837707E35}" srcId="{AD6BA25D-2797-413D-81F0-AEFB381016E9}" destId="{87FBD05B-D4E2-4D0C-A7CA-97CEC24561B2}" srcOrd="2" destOrd="0" parTransId="{614D9789-6751-4681-B609-A10BC02212CD}" sibTransId="{C0A8AAA5-CD93-441A-AD30-DF59ED200942}"/>
    <dgm:cxn modelId="{ECC99F04-078C-44AC-A3DC-3A6C4F93C12D}" srcId="{AD6BA25D-2797-413D-81F0-AEFB381016E9}" destId="{27A2E3C5-7A27-4464-81C7-7197D5E560FE}" srcOrd="0" destOrd="0" parTransId="{FC7E55CC-C83D-4201-B682-A1FCCE98F671}" sibTransId="{15390FAF-D251-4971-BE16-4EBA010C3B82}"/>
    <dgm:cxn modelId="{D853D959-3F18-4A39-95CC-D1321402503E}" type="presOf" srcId="{87FBD05B-D4E2-4D0C-A7CA-97CEC24561B2}" destId="{FC44CDA5-CEC7-483F-8702-014CDA61E822}" srcOrd="0" destOrd="0" presId="urn:microsoft.com/office/officeart/2008/layout/HorizontalMultiLevelHierarchy"/>
    <dgm:cxn modelId="{C9535B95-74A5-41FA-A97F-A4E0FA49EFA6}" type="presOf" srcId="{AD6BA25D-2797-413D-81F0-AEFB381016E9}" destId="{1DA87A17-55FC-4869-84B1-DF98F4A20446}" srcOrd="0" destOrd="0" presId="urn:microsoft.com/office/officeart/2008/layout/HorizontalMultiLevelHierarchy"/>
    <dgm:cxn modelId="{0B8E83EE-BC9C-48D6-AF9D-C3850B1C8D57}" type="presOf" srcId="{27A2E3C5-7A27-4464-81C7-7197D5E560FE}" destId="{64F52635-0079-40C0-97E0-888C656D1DDD}" srcOrd="0" destOrd="0" presId="urn:microsoft.com/office/officeart/2008/layout/HorizontalMultiLevelHierarchy"/>
    <dgm:cxn modelId="{6A58542F-B4C5-42D6-A894-DA718FF4D89A}" type="presOf" srcId="{FC7E55CC-C83D-4201-B682-A1FCCE98F671}" destId="{4FFAE1B4-FE72-4B88-95C1-FBE216C5D588}" srcOrd="0" destOrd="0" presId="urn:microsoft.com/office/officeart/2008/layout/HorizontalMultiLevelHierarchy"/>
    <dgm:cxn modelId="{5F5B31DD-DB2F-414C-8A5B-01883AC84215}" type="presOf" srcId="{C5305322-3A2F-4DE1-B136-1AFC1CBAEBFF}" destId="{9682C22E-06C0-4B11-9847-E8717ED9AA45}" srcOrd="0" destOrd="0" presId="urn:microsoft.com/office/officeart/2008/layout/HorizontalMultiLevelHierarchy"/>
    <dgm:cxn modelId="{6C4848E9-09BC-4D07-ACD2-DA10054D9728}" srcId="{92771D36-67DA-4B3F-8C32-1E52C232B4D4}" destId="{AD6BA25D-2797-413D-81F0-AEFB381016E9}" srcOrd="0" destOrd="0" parTransId="{C32F2C0B-C6EF-4779-9674-4AAEC7392183}" sibTransId="{BB40B24A-BD37-4F6E-95ED-5840575D1798}"/>
    <dgm:cxn modelId="{ED225B27-1009-43FE-A605-18AB83AFD584}" type="presOf" srcId="{614D9789-6751-4681-B609-A10BC02212CD}" destId="{3CD6F3B7-D558-437B-82F3-23439C71E06A}" srcOrd="1" destOrd="0" presId="urn:microsoft.com/office/officeart/2008/layout/HorizontalMultiLevelHierarchy"/>
    <dgm:cxn modelId="{D3946D90-7665-45DF-9ACE-86106D2C977E}" type="presOf" srcId="{C5305322-3A2F-4DE1-B136-1AFC1CBAEBFF}" destId="{4BFDDC9F-3487-4797-94D8-A74DF54FE571}" srcOrd="1" destOrd="0" presId="urn:microsoft.com/office/officeart/2008/layout/HorizontalMultiLevelHierarchy"/>
    <dgm:cxn modelId="{07A9207F-4391-41A8-B7D4-A55FBD060F34}" type="presOf" srcId="{72539133-5480-4354-8D3A-677A5148671E}" destId="{8A13B635-25F8-49D0-94FE-243D50EAEB43}" srcOrd="0" destOrd="0" presId="urn:microsoft.com/office/officeart/2008/layout/HorizontalMultiLevelHierarchy"/>
    <dgm:cxn modelId="{D68094CD-8A13-4DEB-8436-438649B0BEB4}" type="presOf" srcId="{FC7E55CC-C83D-4201-B682-A1FCCE98F671}" destId="{6E3553F7-6E40-4031-8D7A-93C636E38290}" srcOrd="1" destOrd="0" presId="urn:microsoft.com/office/officeart/2008/layout/HorizontalMultiLevelHierarchy"/>
    <dgm:cxn modelId="{6D9E8D3A-3C90-4B7A-8A65-35EDFB747906}" type="presParOf" srcId="{60A17F74-A3DA-4E0D-8689-A1771CB2769E}" destId="{985F09DC-73C4-4A17-AD1F-13A857FFD5EA}" srcOrd="0" destOrd="0" presId="urn:microsoft.com/office/officeart/2008/layout/HorizontalMultiLevelHierarchy"/>
    <dgm:cxn modelId="{EE0ECFE3-A37E-47AC-AF42-FC123B588A83}" type="presParOf" srcId="{985F09DC-73C4-4A17-AD1F-13A857FFD5EA}" destId="{1DA87A17-55FC-4869-84B1-DF98F4A20446}" srcOrd="0" destOrd="0" presId="urn:microsoft.com/office/officeart/2008/layout/HorizontalMultiLevelHierarchy"/>
    <dgm:cxn modelId="{19FDFBBF-1F89-45E4-9D1A-4BD093AC230B}" type="presParOf" srcId="{985F09DC-73C4-4A17-AD1F-13A857FFD5EA}" destId="{02063C9D-E41C-4AED-AC85-AAE679FFF282}" srcOrd="1" destOrd="0" presId="urn:microsoft.com/office/officeart/2008/layout/HorizontalMultiLevelHierarchy"/>
    <dgm:cxn modelId="{7C33484B-5889-4175-BC62-64B34993A646}" type="presParOf" srcId="{02063C9D-E41C-4AED-AC85-AAE679FFF282}" destId="{4FFAE1B4-FE72-4B88-95C1-FBE216C5D588}" srcOrd="0" destOrd="0" presId="urn:microsoft.com/office/officeart/2008/layout/HorizontalMultiLevelHierarchy"/>
    <dgm:cxn modelId="{C9A82C3F-632A-4476-8577-088368488482}" type="presParOf" srcId="{4FFAE1B4-FE72-4B88-95C1-FBE216C5D588}" destId="{6E3553F7-6E40-4031-8D7A-93C636E38290}" srcOrd="0" destOrd="0" presId="urn:microsoft.com/office/officeart/2008/layout/HorizontalMultiLevelHierarchy"/>
    <dgm:cxn modelId="{2E1E4C6A-8BB2-484D-8F30-61F71BBBAD18}" type="presParOf" srcId="{02063C9D-E41C-4AED-AC85-AAE679FFF282}" destId="{3FF2B63C-D053-4605-B2A6-9A497073CFA8}" srcOrd="1" destOrd="0" presId="urn:microsoft.com/office/officeart/2008/layout/HorizontalMultiLevelHierarchy"/>
    <dgm:cxn modelId="{98DAB557-F068-4E47-9285-312BC0122F51}" type="presParOf" srcId="{3FF2B63C-D053-4605-B2A6-9A497073CFA8}" destId="{64F52635-0079-40C0-97E0-888C656D1DDD}" srcOrd="0" destOrd="0" presId="urn:microsoft.com/office/officeart/2008/layout/HorizontalMultiLevelHierarchy"/>
    <dgm:cxn modelId="{99A91BED-2DE8-4092-A1A3-2336905B127E}" type="presParOf" srcId="{3FF2B63C-D053-4605-B2A6-9A497073CFA8}" destId="{84789DE1-50B7-4D1C-A971-D5B5481AB7FA}" srcOrd="1" destOrd="0" presId="urn:microsoft.com/office/officeart/2008/layout/HorizontalMultiLevelHierarchy"/>
    <dgm:cxn modelId="{A825184A-6F01-4536-9FBB-81E8EF3B009A}" type="presParOf" srcId="{02063C9D-E41C-4AED-AC85-AAE679FFF282}" destId="{9682C22E-06C0-4B11-9847-E8717ED9AA45}" srcOrd="2" destOrd="0" presId="urn:microsoft.com/office/officeart/2008/layout/HorizontalMultiLevelHierarchy"/>
    <dgm:cxn modelId="{B241622B-04E8-4BFC-8529-58D59834B0D0}" type="presParOf" srcId="{9682C22E-06C0-4B11-9847-E8717ED9AA45}" destId="{4BFDDC9F-3487-4797-94D8-A74DF54FE571}" srcOrd="0" destOrd="0" presId="urn:microsoft.com/office/officeart/2008/layout/HorizontalMultiLevelHierarchy"/>
    <dgm:cxn modelId="{CC10B76D-99DE-4192-9035-1EEFCCC68D00}" type="presParOf" srcId="{02063C9D-E41C-4AED-AC85-AAE679FFF282}" destId="{D9C70B31-E3DC-4145-90E8-4F421F411223}" srcOrd="3" destOrd="0" presId="urn:microsoft.com/office/officeart/2008/layout/HorizontalMultiLevelHierarchy"/>
    <dgm:cxn modelId="{50AD3771-A33A-49E2-BCC0-027458737FE4}" type="presParOf" srcId="{D9C70B31-E3DC-4145-90E8-4F421F411223}" destId="{8A13B635-25F8-49D0-94FE-243D50EAEB43}" srcOrd="0" destOrd="0" presId="urn:microsoft.com/office/officeart/2008/layout/HorizontalMultiLevelHierarchy"/>
    <dgm:cxn modelId="{C7604989-4B5E-470E-B4C6-10D46354ED3C}" type="presParOf" srcId="{D9C70B31-E3DC-4145-90E8-4F421F411223}" destId="{93475653-61DF-4F8B-BF93-F3C37528D5CD}" srcOrd="1" destOrd="0" presId="urn:microsoft.com/office/officeart/2008/layout/HorizontalMultiLevelHierarchy"/>
    <dgm:cxn modelId="{9D3BB422-1F91-4EA4-98F9-5D78C1F1CD8C}" type="presParOf" srcId="{02063C9D-E41C-4AED-AC85-AAE679FFF282}" destId="{ADB5070A-DD9D-4880-B4FD-8550FEC2EF00}" srcOrd="4" destOrd="0" presId="urn:microsoft.com/office/officeart/2008/layout/HorizontalMultiLevelHierarchy"/>
    <dgm:cxn modelId="{77FA2BA1-CB16-45D6-ABED-80940C6D0030}" type="presParOf" srcId="{ADB5070A-DD9D-4880-B4FD-8550FEC2EF00}" destId="{3CD6F3B7-D558-437B-82F3-23439C71E06A}" srcOrd="0" destOrd="0" presId="urn:microsoft.com/office/officeart/2008/layout/HorizontalMultiLevelHierarchy"/>
    <dgm:cxn modelId="{D1244AE3-2EE0-4597-9212-FF1B0A2C9E25}" type="presParOf" srcId="{02063C9D-E41C-4AED-AC85-AAE679FFF282}" destId="{772C3787-DA94-45DD-9D37-BBCC66D6224B}" srcOrd="5" destOrd="0" presId="urn:microsoft.com/office/officeart/2008/layout/HorizontalMultiLevelHierarchy"/>
    <dgm:cxn modelId="{BC5D1D0B-7193-429E-BF93-678E1267B72C}" type="presParOf" srcId="{772C3787-DA94-45DD-9D37-BBCC66D6224B}" destId="{FC44CDA5-CEC7-483F-8702-014CDA61E822}" srcOrd="0" destOrd="0" presId="urn:microsoft.com/office/officeart/2008/layout/HorizontalMultiLevelHierarchy"/>
    <dgm:cxn modelId="{0AB66FC7-89AF-489F-AA88-2C389F154129}" type="presParOf" srcId="{772C3787-DA94-45DD-9D37-BBCC66D6224B}" destId="{03354F34-97D0-438B-AD9B-8601FFD689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D4B3C0-EC77-4FE3-B492-F9C6D04DF4E3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CA3C21A-44A0-4974-9240-95C2F7B2E936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МДК «Информационно-методическое обеспечение образовательного процесса»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0EC34-E2F2-4230-AA9D-1B1E09D2AB1C}" type="parTrans" cxnId="{6FFD9D02-F312-4210-A86C-766B56AEECEC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B49ED-7154-4674-ADA2-E8B7CAEAFC9E}" type="sibTrans" cxnId="{6FFD9D02-F312-4210-A86C-766B56AEECEC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00FC6-0F18-4067-AF46-7F2F752161F9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объема часов и корректировка содержания  по учебной дисциплине «Информатика и ИКТ в профессиональной деятельности»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4B181-E7E7-4286-914E-CD07A4D2CE38}" type="parTrans" cxnId="{6D4ED5E0-5CFF-47CE-B8E5-3738346F5CA1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EC80A-D951-43C0-A336-30C43BA3B393}" type="sibTrans" cxnId="{6D4ED5E0-5CFF-47CE-B8E5-3738346F5CA1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64D3B-4E60-4622-BDA1-B9CB8103DB1B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программах учебной и производственной практик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8DA34-460A-4B86-9D9A-0C3B6C80A815}" type="parTrans" cxnId="{77DA7D81-92E8-4CA1-B30B-1E95899537E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E23E4-820E-4377-890B-F64D14C2ADC5}" type="sibTrans" cxnId="{77DA7D81-92E8-4CA1-B30B-1E95899537E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FC5F8-F0AA-4538-B5DD-C1664D245076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Программа дополнительного образования «Оператор электронно-вычислительных и вычислительных машин»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45F3B-72D2-47D8-A6DC-D5FE5D99DC6A}" type="parTrans" cxnId="{F074063A-30ED-4C64-9AE1-778589AFFB1F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F7523-9A99-48FE-B76D-84DC23550946}" type="sibTrans" cxnId="{F074063A-30ED-4C64-9AE1-778589AFFB1F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1197A-5E52-494C-8CB4-0CE2E9BDEB65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Тьюторские</a:t>
          </a:r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курсы по ИКТ-технологиям для преподавателей 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3922F-CF12-420C-8761-C9FC7FA38048}" type="parTrans" cxnId="{43F42B40-967B-4152-9DD7-1173D0868429}">
      <dgm:prSet/>
      <dgm:spPr/>
      <dgm:t>
        <a:bodyPr/>
        <a:lstStyle/>
        <a:p>
          <a:endParaRPr lang="ru-RU"/>
        </a:p>
      </dgm:t>
    </dgm:pt>
    <dgm:pt modelId="{5A19ED93-8C0E-4C62-8214-427FE39DB73C}" type="sibTrans" cxnId="{43F42B40-967B-4152-9DD7-1173D0868429}">
      <dgm:prSet/>
      <dgm:spPr/>
      <dgm:t>
        <a:bodyPr/>
        <a:lstStyle/>
        <a:p>
          <a:endParaRPr lang="ru-RU"/>
        </a:p>
      </dgm:t>
    </dgm:pt>
    <dgm:pt modelId="{74772C00-103B-42DF-9C07-2F417DF17238}" type="pres">
      <dgm:prSet presAssocID="{03D4B3C0-EC77-4FE3-B492-F9C6D04DF4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D9F141-AE40-4110-A86A-CFFB1031A80E}" type="pres">
      <dgm:prSet presAssocID="{03D4B3C0-EC77-4FE3-B492-F9C6D04DF4E3}" presName="Name1" presStyleCnt="0"/>
      <dgm:spPr/>
    </dgm:pt>
    <dgm:pt modelId="{8442730B-D4BC-4AD6-97C3-6FF266BAA381}" type="pres">
      <dgm:prSet presAssocID="{03D4B3C0-EC77-4FE3-B492-F9C6D04DF4E3}" presName="cycle" presStyleCnt="0"/>
      <dgm:spPr/>
    </dgm:pt>
    <dgm:pt modelId="{3FD73EEF-4AD3-4991-AE72-2EE98ED8E64D}" type="pres">
      <dgm:prSet presAssocID="{03D4B3C0-EC77-4FE3-B492-F9C6D04DF4E3}" presName="srcNode" presStyleLbl="node1" presStyleIdx="0" presStyleCnt="5"/>
      <dgm:spPr/>
    </dgm:pt>
    <dgm:pt modelId="{3256C53D-08F3-4BAC-8418-04A0663F3A78}" type="pres">
      <dgm:prSet presAssocID="{03D4B3C0-EC77-4FE3-B492-F9C6D04DF4E3}" presName="conn" presStyleLbl="parChTrans1D2" presStyleIdx="0" presStyleCnt="1"/>
      <dgm:spPr/>
      <dgm:t>
        <a:bodyPr/>
        <a:lstStyle/>
        <a:p>
          <a:endParaRPr lang="ru-RU"/>
        </a:p>
      </dgm:t>
    </dgm:pt>
    <dgm:pt modelId="{FE3C573D-3AFE-4C43-AE78-68BCB77E4501}" type="pres">
      <dgm:prSet presAssocID="{03D4B3C0-EC77-4FE3-B492-F9C6D04DF4E3}" presName="extraNode" presStyleLbl="node1" presStyleIdx="0" presStyleCnt="5"/>
      <dgm:spPr/>
    </dgm:pt>
    <dgm:pt modelId="{19788FE5-AEE0-42D4-B964-9705445DF1E3}" type="pres">
      <dgm:prSet presAssocID="{03D4B3C0-EC77-4FE3-B492-F9C6D04DF4E3}" presName="dstNode" presStyleLbl="node1" presStyleIdx="0" presStyleCnt="5"/>
      <dgm:spPr/>
    </dgm:pt>
    <dgm:pt modelId="{913AFAE9-1F42-4089-BA15-3ABAAFB61721}" type="pres">
      <dgm:prSet presAssocID="{BCA3C21A-44A0-4974-9240-95C2F7B2E93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4F474-1D3A-4511-BD84-1BDCA65F78A8}" type="pres">
      <dgm:prSet presAssocID="{BCA3C21A-44A0-4974-9240-95C2F7B2E936}" presName="accent_1" presStyleCnt="0"/>
      <dgm:spPr/>
    </dgm:pt>
    <dgm:pt modelId="{E5EF761D-B753-4772-A697-5FB0509CD634}" type="pres">
      <dgm:prSet presAssocID="{BCA3C21A-44A0-4974-9240-95C2F7B2E936}" presName="accentRepeatNode" presStyleLbl="solidFgAcc1" presStyleIdx="0" presStyleCnt="5" custLinFactNeighborX="9922" custLinFactNeighborY="480"/>
      <dgm:spPr>
        <a:solidFill>
          <a:srgbClr val="FFC00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0B3DA3CC-5906-4FFE-8207-C4AF47695772}" type="pres">
      <dgm:prSet presAssocID="{70800FC6-0F18-4067-AF46-7F2F752161F9}" presName="text_2" presStyleLbl="node1" presStyleIdx="1" presStyleCnt="5" custScaleY="130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A63D3-5F93-473E-95F8-3CBD29CCECB0}" type="pres">
      <dgm:prSet presAssocID="{70800FC6-0F18-4067-AF46-7F2F752161F9}" presName="accent_2" presStyleCnt="0"/>
      <dgm:spPr/>
    </dgm:pt>
    <dgm:pt modelId="{9B0302EE-BC64-40F5-A041-425E05BC9DB3}" type="pres">
      <dgm:prSet presAssocID="{70800FC6-0F18-4067-AF46-7F2F752161F9}" presName="accentRepeatNode" presStyleLbl="solidFgAcc1" presStyleIdx="1" presStyleCnt="5"/>
      <dgm:spPr>
        <a:solidFill>
          <a:schemeClr val="accent6">
            <a:lumMod val="40000"/>
            <a:lumOff val="6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D463D293-00B4-461D-8858-14D66CF53993}" type="pres">
      <dgm:prSet presAssocID="{D9F64D3B-4E60-4622-BDA1-B9CB8103DB1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4CC40-202D-49CA-BE7C-D4F5D3BABDBA}" type="pres">
      <dgm:prSet presAssocID="{D9F64D3B-4E60-4622-BDA1-B9CB8103DB1B}" presName="accent_3" presStyleCnt="0"/>
      <dgm:spPr/>
    </dgm:pt>
    <dgm:pt modelId="{E9C2740F-6CA8-486A-93C8-3D6B0D318A28}" type="pres">
      <dgm:prSet presAssocID="{D9F64D3B-4E60-4622-BDA1-B9CB8103DB1B}" presName="accentRepeatNode" presStyleLbl="solidFgAcc1" presStyleIdx="2" presStyleCnt="5"/>
      <dgm:spPr>
        <a:solidFill>
          <a:srgbClr val="FFCCCC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CEFAA99C-4DB0-44A4-AE59-7B18CD37C235}" type="pres">
      <dgm:prSet presAssocID="{AF9FC5F8-F0AA-4538-B5DD-C1664D245076}" presName="text_4" presStyleLbl="node1" presStyleIdx="3" presStyleCnt="5" custScaleY="14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AF26A-BB28-48F9-8606-4A772C762493}" type="pres">
      <dgm:prSet presAssocID="{AF9FC5F8-F0AA-4538-B5DD-C1664D245076}" presName="accent_4" presStyleCnt="0"/>
      <dgm:spPr/>
    </dgm:pt>
    <dgm:pt modelId="{556DD2D8-7865-4D40-904D-883C4F1DFFDD}" type="pres">
      <dgm:prSet presAssocID="{AF9FC5F8-F0AA-4538-B5DD-C1664D245076}" presName="accentRepeatNode" presStyleLbl="solidFgAcc1" presStyleIdx="3" presStyleCnt="5"/>
      <dgm:spPr>
        <a:solidFill>
          <a:srgbClr val="FF9933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675B61E9-773E-4499-91C5-11A8282B1E69}" type="pres">
      <dgm:prSet presAssocID="{79D1197A-5E52-494C-8CB4-0CE2E9BDEB6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C3109-FC61-429F-8087-52C8EEBCC81D}" type="pres">
      <dgm:prSet presAssocID="{79D1197A-5E52-494C-8CB4-0CE2E9BDEB65}" presName="accent_5" presStyleCnt="0"/>
      <dgm:spPr/>
    </dgm:pt>
    <dgm:pt modelId="{9D0C1F6F-2978-4231-B182-023E1AF1DE1F}" type="pres">
      <dgm:prSet presAssocID="{79D1197A-5E52-494C-8CB4-0CE2E9BDEB65}" presName="accentRepeatNode" presStyleLbl="solidFgAcc1" presStyleIdx="4" presStyleCnt="5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31EBF218-C1F1-43B0-9817-F7E3E850D047}" type="presOf" srcId="{03D4B3C0-EC77-4FE3-B492-F9C6D04DF4E3}" destId="{74772C00-103B-42DF-9C07-2F417DF17238}" srcOrd="0" destOrd="0" presId="urn:microsoft.com/office/officeart/2008/layout/VerticalCurvedList"/>
    <dgm:cxn modelId="{BAA93ACB-ACB6-44A0-8DBD-1C5D7AA9482B}" type="presOf" srcId="{BCA3C21A-44A0-4974-9240-95C2F7B2E936}" destId="{913AFAE9-1F42-4089-BA15-3ABAAFB61721}" srcOrd="0" destOrd="0" presId="urn:microsoft.com/office/officeart/2008/layout/VerticalCurvedList"/>
    <dgm:cxn modelId="{F074063A-30ED-4C64-9AE1-778589AFFB1F}" srcId="{03D4B3C0-EC77-4FE3-B492-F9C6D04DF4E3}" destId="{AF9FC5F8-F0AA-4538-B5DD-C1664D245076}" srcOrd="3" destOrd="0" parTransId="{F0845F3B-72D2-47D8-A6DC-D5FE5D99DC6A}" sibTransId="{6EAF7523-9A99-48FE-B76D-84DC23550946}"/>
    <dgm:cxn modelId="{6D4ED5E0-5CFF-47CE-B8E5-3738346F5CA1}" srcId="{03D4B3C0-EC77-4FE3-B492-F9C6D04DF4E3}" destId="{70800FC6-0F18-4067-AF46-7F2F752161F9}" srcOrd="1" destOrd="0" parTransId="{CE84B181-E7E7-4286-914E-CD07A4D2CE38}" sibTransId="{05EEC80A-D951-43C0-A336-30C43BA3B393}"/>
    <dgm:cxn modelId="{77DA7D81-92E8-4CA1-B30B-1E95899537E9}" srcId="{03D4B3C0-EC77-4FE3-B492-F9C6D04DF4E3}" destId="{D9F64D3B-4E60-4622-BDA1-B9CB8103DB1B}" srcOrd="2" destOrd="0" parTransId="{9048DA34-460A-4B86-9D9A-0C3B6C80A815}" sibTransId="{213E23E4-820E-4377-890B-F64D14C2ADC5}"/>
    <dgm:cxn modelId="{D1374896-E938-41F5-86A4-94D31CD442CD}" type="presOf" srcId="{70800FC6-0F18-4067-AF46-7F2F752161F9}" destId="{0B3DA3CC-5906-4FFE-8207-C4AF47695772}" srcOrd="0" destOrd="0" presId="urn:microsoft.com/office/officeart/2008/layout/VerticalCurvedList"/>
    <dgm:cxn modelId="{C59E9C9D-A441-4D34-BF98-ED154C232E81}" type="presOf" srcId="{D9F64D3B-4E60-4622-BDA1-B9CB8103DB1B}" destId="{D463D293-00B4-461D-8858-14D66CF53993}" srcOrd="0" destOrd="0" presId="urn:microsoft.com/office/officeart/2008/layout/VerticalCurvedList"/>
    <dgm:cxn modelId="{6FFD9D02-F312-4210-A86C-766B56AEECEC}" srcId="{03D4B3C0-EC77-4FE3-B492-F9C6D04DF4E3}" destId="{BCA3C21A-44A0-4974-9240-95C2F7B2E936}" srcOrd="0" destOrd="0" parTransId="{49F0EC34-E2F2-4230-AA9D-1B1E09D2AB1C}" sibTransId="{13EB49ED-7154-4674-ADA2-E8B7CAEAFC9E}"/>
    <dgm:cxn modelId="{BE59E361-B2BC-4976-A72A-BDBD1AF5550D}" type="presOf" srcId="{79D1197A-5E52-494C-8CB4-0CE2E9BDEB65}" destId="{675B61E9-773E-4499-91C5-11A8282B1E69}" srcOrd="0" destOrd="0" presId="urn:microsoft.com/office/officeart/2008/layout/VerticalCurvedList"/>
    <dgm:cxn modelId="{43F42B40-967B-4152-9DD7-1173D0868429}" srcId="{03D4B3C0-EC77-4FE3-B492-F9C6D04DF4E3}" destId="{79D1197A-5E52-494C-8CB4-0CE2E9BDEB65}" srcOrd="4" destOrd="0" parTransId="{4A63922F-CF12-420C-8761-C9FC7FA38048}" sibTransId="{5A19ED93-8C0E-4C62-8214-427FE39DB73C}"/>
    <dgm:cxn modelId="{CCC51B1C-5D87-4F79-B9E3-A4C86EBC59F8}" type="presOf" srcId="{13EB49ED-7154-4674-ADA2-E8B7CAEAFC9E}" destId="{3256C53D-08F3-4BAC-8418-04A0663F3A78}" srcOrd="0" destOrd="0" presId="urn:microsoft.com/office/officeart/2008/layout/VerticalCurvedList"/>
    <dgm:cxn modelId="{01449B83-EA4C-477D-97B2-356D4F233C4C}" type="presOf" srcId="{AF9FC5F8-F0AA-4538-B5DD-C1664D245076}" destId="{CEFAA99C-4DB0-44A4-AE59-7B18CD37C235}" srcOrd="0" destOrd="0" presId="urn:microsoft.com/office/officeart/2008/layout/VerticalCurvedList"/>
    <dgm:cxn modelId="{53319C01-5557-4232-8B4D-29AD2D196903}" type="presParOf" srcId="{74772C00-103B-42DF-9C07-2F417DF17238}" destId="{AAD9F141-AE40-4110-A86A-CFFB1031A80E}" srcOrd="0" destOrd="0" presId="urn:microsoft.com/office/officeart/2008/layout/VerticalCurvedList"/>
    <dgm:cxn modelId="{CA020AF3-EE9C-492D-8678-01AFBC1FA9E7}" type="presParOf" srcId="{AAD9F141-AE40-4110-A86A-CFFB1031A80E}" destId="{8442730B-D4BC-4AD6-97C3-6FF266BAA381}" srcOrd="0" destOrd="0" presId="urn:microsoft.com/office/officeart/2008/layout/VerticalCurvedList"/>
    <dgm:cxn modelId="{991E0A42-8867-44B6-8597-6654AC52A9FB}" type="presParOf" srcId="{8442730B-D4BC-4AD6-97C3-6FF266BAA381}" destId="{3FD73EEF-4AD3-4991-AE72-2EE98ED8E64D}" srcOrd="0" destOrd="0" presId="urn:microsoft.com/office/officeart/2008/layout/VerticalCurvedList"/>
    <dgm:cxn modelId="{3CB92271-3903-4315-A862-456907840655}" type="presParOf" srcId="{8442730B-D4BC-4AD6-97C3-6FF266BAA381}" destId="{3256C53D-08F3-4BAC-8418-04A0663F3A78}" srcOrd="1" destOrd="0" presId="urn:microsoft.com/office/officeart/2008/layout/VerticalCurvedList"/>
    <dgm:cxn modelId="{7A36338C-6E92-4BA5-8278-F4F5CD8B9CDC}" type="presParOf" srcId="{8442730B-D4BC-4AD6-97C3-6FF266BAA381}" destId="{FE3C573D-3AFE-4C43-AE78-68BCB77E4501}" srcOrd="2" destOrd="0" presId="urn:microsoft.com/office/officeart/2008/layout/VerticalCurvedList"/>
    <dgm:cxn modelId="{1C660C06-7DD3-4C5D-826F-BB4B82236C62}" type="presParOf" srcId="{8442730B-D4BC-4AD6-97C3-6FF266BAA381}" destId="{19788FE5-AEE0-42D4-B964-9705445DF1E3}" srcOrd="3" destOrd="0" presId="urn:microsoft.com/office/officeart/2008/layout/VerticalCurvedList"/>
    <dgm:cxn modelId="{DBC46515-7287-4B78-8AFB-31586F0880EF}" type="presParOf" srcId="{AAD9F141-AE40-4110-A86A-CFFB1031A80E}" destId="{913AFAE9-1F42-4089-BA15-3ABAAFB61721}" srcOrd="1" destOrd="0" presId="urn:microsoft.com/office/officeart/2008/layout/VerticalCurvedList"/>
    <dgm:cxn modelId="{E27AEE01-8343-466A-8CE7-F2A64E7BE747}" type="presParOf" srcId="{AAD9F141-AE40-4110-A86A-CFFB1031A80E}" destId="{88F4F474-1D3A-4511-BD84-1BDCA65F78A8}" srcOrd="2" destOrd="0" presId="urn:microsoft.com/office/officeart/2008/layout/VerticalCurvedList"/>
    <dgm:cxn modelId="{40DF2B7B-3893-42F7-AB04-A0AB4113D53F}" type="presParOf" srcId="{88F4F474-1D3A-4511-BD84-1BDCA65F78A8}" destId="{E5EF761D-B753-4772-A697-5FB0509CD634}" srcOrd="0" destOrd="0" presId="urn:microsoft.com/office/officeart/2008/layout/VerticalCurvedList"/>
    <dgm:cxn modelId="{4E124B21-B1CD-4386-BE84-CB7F7CDE25CF}" type="presParOf" srcId="{AAD9F141-AE40-4110-A86A-CFFB1031A80E}" destId="{0B3DA3CC-5906-4FFE-8207-C4AF47695772}" srcOrd="3" destOrd="0" presId="urn:microsoft.com/office/officeart/2008/layout/VerticalCurvedList"/>
    <dgm:cxn modelId="{B06A0FFF-DE54-4088-8A21-CF153484B044}" type="presParOf" srcId="{AAD9F141-AE40-4110-A86A-CFFB1031A80E}" destId="{9F8A63D3-5F93-473E-95F8-3CBD29CCECB0}" srcOrd="4" destOrd="0" presId="urn:microsoft.com/office/officeart/2008/layout/VerticalCurvedList"/>
    <dgm:cxn modelId="{7638B8F0-0A36-4299-99B5-938A5E46F2B6}" type="presParOf" srcId="{9F8A63D3-5F93-473E-95F8-3CBD29CCECB0}" destId="{9B0302EE-BC64-40F5-A041-425E05BC9DB3}" srcOrd="0" destOrd="0" presId="urn:microsoft.com/office/officeart/2008/layout/VerticalCurvedList"/>
    <dgm:cxn modelId="{ACAA8EE9-0EC3-4631-90D7-1FC87BBA9444}" type="presParOf" srcId="{AAD9F141-AE40-4110-A86A-CFFB1031A80E}" destId="{D463D293-00B4-461D-8858-14D66CF53993}" srcOrd="5" destOrd="0" presId="urn:microsoft.com/office/officeart/2008/layout/VerticalCurvedList"/>
    <dgm:cxn modelId="{CEAB4B45-11D0-41BC-BFCC-7B4585B2CBB2}" type="presParOf" srcId="{AAD9F141-AE40-4110-A86A-CFFB1031A80E}" destId="{9C44CC40-202D-49CA-BE7C-D4F5D3BABDBA}" srcOrd="6" destOrd="0" presId="urn:microsoft.com/office/officeart/2008/layout/VerticalCurvedList"/>
    <dgm:cxn modelId="{CF1F54EB-96B1-4EFD-BF5E-6B65C2C99AAA}" type="presParOf" srcId="{9C44CC40-202D-49CA-BE7C-D4F5D3BABDBA}" destId="{E9C2740F-6CA8-486A-93C8-3D6B0D318A28}" srcOrd="0" destOrd="0" presId="urn:microsoft.com/office/officeart/2008/layout/VerticalCurvedList"/>
    <dgm:cxn modelId="{8D61F079-526F-45D8-89A6-DE546A123736}" type="presParOf" srcId="{AAD9F141-AE40-4110-A86A-CFFB1031A80E}" destId="{CEFAA99C-4DB0-44A4-AE59-7B18CD37C235}" srcOrd="7" destOrd="0" presId="urn:microsoft.com/office/officeart/2008/layout/VerticalCurvedList"/>
    <dgm:cxn modelId="{046CDA7F-8F33-403A-BB1E-7500E40EDD72}" type="presParOf" srcId="{AAD9F141-AE40-4110-A86A-CFFB1031A80E}" destId="{CB1AF26A-BB28-48F9-8606-4A772C762493}" srcOrd="8" destOrd="0" presId="urn:microsoft.com/office/officeart/2008/layout/VerticalCurvedList"/>
    <dgm:cxn modelId="{FB0C5F47-9593-4B98-9815-81D8C969CC84}" type="presParOf" srcId="{CB1AF26A-BB28-48F9-8606-4A772C762493}" destId="{556DD2D8-7865-4D40-904D-883C4F1DFFDD}" srcOrd="0" destOrd="0" presId="urn:microsoft.com/office/officeart/2008/layout/VerticalCurvedList"/>
    <dgm:cxn modelId="{D232801A-DE47-436A-B4C9-EC1A3794871B}" type="presParOf" srcId="{AAD9F141-AE40-4110-A86A-CFFB1031A80E}" destId="{675B61E9-773E-4499-91C5-11A8282B1E69}" srcOrd="9" destOrd="0" presId="urn:microsoft.com/office/officeart/2008/layout/VerticalCurvedList"/>
    <dgm:cxn modelId="{4D8BB35C-D1F4-48B2-9085-73C49C0E29BA}" type="presParOf" srcId="{AAD9F141-AE40-4110-A86A-CFFB1031A80E}" destId="{959C3109-FC61-429F-8087-52C8EEBCC81D}" srcOrd="10" destOrd="0" presId="urn:microsoft.com/office/officeart/2008/layout/VerticalCurvedList"/>
    <dgm:cxn modelId="{B4081034-5CC1-48F4-8996-9E01158F8323}" type="presParOf" srcId="{959C3109-FC61-429F-8087-52C8EEBCC81D}" destId="{9D0C1F6F-2978-4231-B182-023E1AF1DE1F}" srcOrd="0" destOrd="0" presId="urn:microsoft.com/office/officeart/2008/layout/VerticalCurvedList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6E923-0C5F-4349-ACF6-596AA0D2831D}" type="doc">
      <dgm:prSet loTypeId="urn:microsoft.com/office/officeart/2005/8/layout/vProcess5" loCatId="process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41CEAC8-2621-423A-963C-A5EE5D119691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среднее профессиональное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46731-B1D9-44BC-92E1-E851C1C54AF1}" type="parTrans" cxnId="{A1F6EB46-BBF5-434D-B21B-982EA9CED331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BE4E5-D005-4ABF-8DCB-BAA38B8BC8BC}" type="sibTrans" cxnId="{A1F6EB46-BBF5-434D-B21B-982EA9CED331}">
      <dgm:prSet custT="1"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7E0B7-A5BF-444B-8F3E-F36E58C29FB3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высшее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14595-D748-428C-8DD1-BF994906D28A}" type="parTrans" cxnId="{3BD88C79-6E55-4AF4-BC67-359C48039DAB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20EEC-54AB-4678-851B-1A4E9FC9B9E3}" type="sibTrans" cxnId="{3BD88C79-6E55-4AF4-BC67-359C48039DAB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DAA3A-9D6B-4A51-9034-30ED65D0DF02}" type="pres">
      <dgm:prSet presAssocID="{8996E923-0C5F-4349-ACF6-596AA0D283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366218-1534-4C11-A1CE-BFFD9376AA78}" type="pres">
      <dgm:prSet presAssocID="{8996E923-0C5F-4349-ACF6-596AA0D2831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0EABD62-6346-4ECB-9796-4D2E84601832}" type="pres">
      <dgm:prSet presAssocID="{8996E923-0C5F-4349-ACF6-596AA0D2831D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1CF0B-071A-46E7-ADFD-DAD94C9486B2}" type="pres">
      <dgm:prSet presAssocID="{8996E923-0C5F-4349-ACF6-596AA0D2831D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64D15-5855-402F-BEAA-2B5A370D11D6}" type="pres">
      <dgm:prSet presAssocID="{8996E923-0C5F-4349-ACF6-596AA0D2831D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185ED-EB1D-4089-84D0-9F6682FBE475}" type="pres">
      <dgm:prSet presAssocID="{8996E923-0C5F-4349-ACF6-596AA0D2831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231D4-11B2-42A1-82D8-6168A9C02B79}" type="pres">
      <dgm:prSet presAssocID="{8996E923-0C5F-4349-ACF6-596AA0D2831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6EB46-BBF5-434D-B21B-982EA9CED331}" srcId="{8996E923-0C5F-4349-ACF6-596AA0D2831D}" destId="{F41CEAC8-2621-423A-963C-A5EE5D119691}" srcOrd="0" destOrd="0" parTransId="{B8246731-B1D9-44BC-92E1-E851C1C54AF1}" sibTransId="{6FEBE4E5-D005-4ABF-8DCB-BAA38B8BC8BC}"/>
    <dgm:cxn modelId="{158C1D53-A1E1-42F6-9ABF-2DD3A58A254C}" type="presOf" srcId="{F41CEAC8-2621-423A-963C-A5EE5D119691}" destId="{F0EABD62-6346-4ECB-9796-4D2E84601832}" srcOrd="0" destOrd="0" presId="urn:microsoft.com/office/officeart/2005/8/layout/vProcess5"/>
    <dgm:cxn modelId="{39E83B8E-F731-489B-BB6D-CF1F9C956ECC}" type="presOf" srcId="{FD97E0B7-A5BF-444B-8F3E-F36E58C29FB3}" destId="{83B1CF0B-071A-46E7-ADFD-DAD94C9486B2}" srcOrd="0" destOrd="0" presId="urn:microsoft.com/office/officeart/2005/8/layout/vProcess5"/>
    <dgm:cxn modelId="{714B0A0D-27A3-46AA-B3BF-76AED2A53E74}" type="presOf" srcId="{8996E923-0C5F-4349-ACF6-596AA0D2831D}" destId="{77CDAA3A-9D6B-4A51-9034-30ED65D0DF02}" srcOrd="0" destOrd="0" presId="urn:microsoft.com/office/officeart/2005/8/layout/vProcess5"/>
    <dgm:cxn modelId="{689EC6DC-DD6C-4D97-9A0B-A61B7DD0C484}" type="presOf" srcId="{6FEBE4E5-D005-4ABF-8DCB-BAA38B8BC8BC}" destId="{B4764D15-5855-402F-BEAA-2B5A370D11D6}" srcOrd="0" destOrd="0" presId="urn:microsoft.com/office/officeart/2005/8/layout/vProcess5"/>
    <dgm:cxn modelId="{0216CBB6-F9CD-4AE2-B9A3-527AEC5FE028}" type="presOf" srcId="{FD97E0B7-A5BF-444B-8F3E-F36E58C29FB3}" destId="{6FA231D4-11B2-42A1-82D8-6168A9C02B79}" srcOrd="1" destOrd="0" presId="urn:microsoft.com/office/officeart/2005/8/layout/vProcess5"/>
    <dgm:cxn modelId="{D424C172-6E76-4FDC-877D-AF1B780F84B0}" type="presOf" srcId="{F41CEAC8-2621-423A-963C-A5EE5D119691}" destId="{EC3185ED-EB1D-4089-84D0-9F6682FBE475}" srcOrd="1" destOrd="0" presId="urn:microsoft.com/office/officeart/2005/8/layout/vProcess5"/>
    <dgm:cxn modelId="{3BD88C79-6E55-4AF4-BC67-359C48039DAB}" srcId="{8996E923-0C5F-4349-ACF6-596AA0D2831D}" destId="{FD97E0B7-A5BF-444B-8F3E-F36E58C29FB3}" srcOrd="1" destOrd="0" parTransId="{78014595-D748-428C-8DD1-BF994906D28A}" sibTransId="{0EF20EEC-54AB-4678-851B-1A4E9FC9B9E3}"/>
    <dgm:cxn modelId="{E3198427-487E-40D4-99D3-2E0BCFB21628}" type="presParOf" srcId="{77CDAA3A-9D6B-4A51-9034-30ED65D0DF02}" destId="{01366218-1534-4C11-A1CE-BFFD9376AA78}" srcOrd="0" destOrd="0" presId="urn:microsoft.com/office/officeart/2005/8/layout/vProcess5"/>
    <dgm:cxn modelId="{D8B1904D-8D45-46C4-A094-418AB8B3B8F0}" type="presParOf" srcId="{77CDAA3A-9D6B-4A51-9034-30ED65D0DF02}" destId="{F0EABD62-6346-4ECB-9796-4D2E84601832}" srcOrd="1" destOrd="0" presId="urn:microsoft.com/office/officeart/2005/8/layout/vProcess5"/>
    <dgm:cxn modelId="{CEFC36B5-BACB-4E7F-8E5E-BE2BC5C8736A}" type="presParOf" srcId="{77CDAA3A-9D6B-4A51-9034-30ED65D0DF02}" destId="{83B1CF0B-071A-46E7-ADFD-DAD94C9486B2}" srcOrd="2" destOrd="0" presId="urn:microsoft.com/office/officeart/2005/8/layout/vProcess5"/>
    <dgm:cxn modelId="{6ED174FC-4D3D-432E-AAFC-D189499CA968}" type="presParOf" srcId="{77CDAA3A-9D6B-4A51-9034-30ED65D0DF02}" destId="{B4764D15-5855-402F-BEAA-2B5A370D11D6}" srcOrd="3" destOrd="0" presId="urn:microsoft.com/office/officeart/2005/8/layout/vProcess5"/>
    <dgm:cxn modelId="{0F303E5C-FBD3-4B4E-9D1D-649C5C852574}" type="presParOf" srcId="{77CDAA3A-9D6B-4A51-9034-30ED65D0DF02}" destId="{EC3185ED-EB1D-4089-84D0-9F6682FBE475}" srcOrd="4" destOrd="0" presId="urn:microsoft.com/office/officeart/2005/8/layout/vProcess5"/>
    <dgm:cxn modelId="{5D6208C0-EF47-43E7-94C6-937831876DF0}" type="presParOf" srcId="{77CDAA3A-9D6B-4A51-9034-30ED65D0DF02}" destId="{6FA231D4-11B2-42A1-82D8-6168A9C02B7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467FD-E45A-4DEC-B38C-E0539CA60431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060C16E-5C2A-4FA2-B3CF-A27961F85163}">
      <dgm:prSet phldrT="[Текст]" custT="1"/>
      <dgm:spPr/>
      <dgm:t>
        <a:bodyPr/>
        <a:lstStyle/>
        <a:p>
          <a:r>
            <a:rPr lang="ru-RU" sz="3200" b="0" smtClean="0">
              <a:solidFill>
                <a:schemeClr val="tx1"/>
              </a:solidFill>
            </a:rPr>
            <a:t>Культура ИКТ-пользователя</a:t>
          </a:r>
          <a:endParaRPr lang="ru-RU" sz="3200" b="0" dirty="0">
            <a:solidFill>
              <a:schemeClr val="tx1"/>
            </a:solidFill>
          </a:endParaRPr>
        </a:p>
      </dgm:t>
    </dgm:pt>
    <dgm:pt modelId="{7113CF8A-7D1E-41F1-B2FC-D36E0A59877C}" type="parTrans" cxnId="{0599DC72-08F3-4F62-AD09-98D986856A01}">
      <dgm:prSet/>
      <dgm:spPr/>
      <dgm:t>
        <a:bodyPr/>
        <a:lstStyle/>
        <a:p>
          <a:endParaRPr lang="ru-RU" sz="3200" b="0">
            <a:solidFill>
              <a:schemeClr val="tx1"/>
            </a:solidFill>
          </a:endParaRPr>
        </a:p>
      </dgm:t>
    </dgm:pt>
    <dgm:pt modelId="{53682218-343E-4D42-AAA3-91478669F813}" type="sibTrans" cxnId="{0599DC72-08F3-4F62-AD09-98D986856A01}">
      <dgm:prSet/>
      <dgm:spPr/>
      <dgm:t>
        <a:bodyPr/>
        <a:lstStyle/>
        <a:p>
          <a:endParaRPr lang="ru-RU" sz="3200" b="0">
            <a:solidFill>
              <a:schemeClr val="tx1"/>
            </a:solidFill>
          </a:endParaRPr>
        </a:p>
      </dgm:t>
    </dgm:pt>
    <dgm:pt modelId="{59E6945D-6F8D-44E6-8387-6980121BFCC3}">
      <dgm:prSet phldrT="[Текст]" custT="1"/>
      <dgm:spPr/>
      <dgm:t>
        <a:bodyPr/>
        <a:lstStyle/>
        <a:p>
          <a:r>
            <a:rPr lang="ru-RU" sz="3200" b="0" smtClean="0">
              <a:solidFill>
                <a:schemeClr val="tx1"/>
              </a:solidFill>
            </a:rPr>
            <a:t> Решение учебных и профессиональных задач</a:t>
          </a:r>
          <a:endParaRPr lang="ru-RU" sz="3200" b="0" dirty="0">
            <a:solidFill>
              <a:schemeClr val="tx1"/>
            </a:solidFill>
          </a:endParaRPr>
        </a:p>
      </dgm:t>
    </dgm:pt>
    <dgm:pt modelId="{E4FBD1AC-7DD2-4545-922B-27698783A9B4}" type="parTrans" cxnId="{C19C78A9-0D45-411B-95CA-BEA82923C0A4}">
      <dgm:prSet/>
      <dgm:spPr/>
      <dgm:t>
        <a:bodyPr/>
        <a:lstStyle/>
        <a:p>
          <a:endParaRPr lang="ru-RU" sz="3200" b="0">
            <a:solidFill>
              <a:schemeClr val="tx1"/>
            </a:solidFill>
          </a:endParaRPr>
        </a:p>
      </dgm:t>
    </dgm:pt>
    <dgm:pt modelId="{525B416B-4028-492A-BC97-C485933E0F5B}" type="sibTrans" cxnId="{C19C78A9-0D45-411B-95CA-BEA82923C0A4}">
      <dgm:prSet/>
      <dgm:spPr/>
      <dgm:t>
        <a:bodyPr/>
        <a:lstStyle/>
        <a:p>
          <a:endParaRPr lang="ru-RU" sz="3200" b="0">
            <a:solidFill>
              <a:schemeClr val="tx1"/>
            </a:solidFill>
          </a:endParaRPr>
        </a:p>
      </dgm:t>
    </dgm:pt>
    <dgm:pt modelId="{F11F661B-C245-45E0-89C8-B52F4093A583}">
      <dgm:prSet phldrT="[Текст]" custT="1"/>
      <dgm:spPr/>
      <dgm:t>
        <a:bodyPr/>
        <a:lstStyle/>
        <a:p>
          <a:r>
            <a:rPr lang="ru-RU" sz="3200" b="0" smtClean="0">
              <a:solidFill>
                <a:schemeClr val="tx1"/>
              </a:solidFill>
            </a:rPr>
            <a:t>Социализация</a:t>
          </a:r>
          <a:endParaRPr lang="ru-RU" sz="3200" b="0" dirty="0">
            <a:solidFill>
              <a:schemeClr val="tx1"/>
            </a:solidFill>
          </a:endParaRPr>
        </a:p>
      </dgm:t>
    </dgm:pt>
    <dgm:pt modelId="{3E0327E4-2C27-457E-AAFB-C054F3D03109}" type="parTrans" cxnId="{0AD6634F-EC29-4500-9BD8-061242BCE635}">
      <dgm:prSet/>
      <dgm:spPr/>
      <dgm:t>
        <a:bodyPr/>
        <a:lstStyle/>
        <a:p>
          <a:endParaRPr lang="ru-RU" sz="3200" b="0">
            <a:solidFill>
              <a:schemeClr val="tx1"/>
            </a:solidFill>
          </a:endParaRPr>
        </a:p>
      </dgm:t>
    </dgm:pt>
    <dgm:pt modelId="{B05AC80C-A5BF-46C2-B44E-49A048958112}" type="sibTrans" cxnId="{0AD6634F-EC29-4500-9BD8-061242BCE635}">
      <dgm:prSet/>
      <dgm:spPr/>
      <dgm:t>
        <a:bodyPr/>
        <a:lstStyle/>
        <a:p>
          <a:endParaRPr lang="ru-RU" sz="3200" b="0">
            <a:solidFill>
              <a:schemeClr val="tx1"/>
            </a:solidFill>
          </a:endParaRPr>
        </a:p>
      </dgm:t>
    </dgm:pt>
    <dgm:pt modelId="{EE793463-57D0-4FBE-BBE7-18672A5028A2}" type="pres">
      <dgm:prSet presAssocID="{BAE467FD-E45A-4DEC-B38C-E0539CA604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481A508-74D1-4671-8091-2D097B7815EF}" type="pres">
      <dgm:prSet presAssocID="{BAE467FD-E45A-4DEC-B38C-E0539CA60431}" presName="Name1" presStyleCnt="0"/>
      <dgm:spPr/>
      <dgm:t>
        <a:bodyPr/>
        <a:lstStyle/>
        <a:p>
          <a:endParaRPr lang="ru-RU"/>
        </a:p>
      </dgm:t>
    </dgm:pt>
    <dgm:pt modelId="{C620D03D-5A3C-419F-987A-336F70D9D731}" type="pres">
      <dgm:prSet presAssocID="{BAE467FD-E45A-4DEC-B38C-E0539CA60431}" presName="cycle" presStyleCnt="0"/>
      <dgm:spPr/>
      <dgm:t>
        <a:bodyPr/>
        <a:lstStyle/>
        <a:p>
          <a:endParaRPr lang="ru-RU"/>
        </a:p>
      </dgm:t>
    </dgm:pt>
    <dgm:pt modelId="{1321CD8E-A342-4E4C-9BEB-9899E47A6245}" type="pres">
      <dgm:prSet presAssocID="{BAE467FD-E45A-4DEC-B38C-E0539CA60431}" presName="srcNode" presStyleLbl="node1" presStyleIdx="0" presStyleCnt="3"/>
      <dgm:spPr/>
      <dgm:t>
        <a:bodyPr/>
        <a:lstStyle/>
        <a:p>
          <a:endParaRPr lang="ru-RU"/>
        </a:p>
      </dgm:t>
    </dgm:pt>
    <dgm:pt modelId="{FD4E29E6-54F3-400A-8B8D-6270B33A20A1}" type="pres">
      <dgm:prSet presAssocID="{BAE467FD-E45A-4DEC-B38C-E0539CA60431}" presName="conn" presStyleLbl="parChTrans1D2" presStyleIdx="0" presStyleCnt="1"/>
      <dgm:spPr/>
      <dgm:t>
        <a:bodyPr/>
        <a:lstStyle/>
        <a:p>
          <a:endParaRPr lang="ru-RU"/>
        </a:p>
      </dgm:t>
    </dgm:pt>
    <dgm:pt modelId="{9BA7D8CC-1BC8-458D-ACE9-E577851DDA06}" type="pres">
      <dgm:prSet presAssocID="{BAE467FD-E45A-4DEC-B38C-E0539CA60431}" presName="extraNode" presStyleLbl="node1" presStyleIdx="0" presStyleCnt="3"/>
      <dgm:spPr/>
      <dgm:t>
        <a:bodyPr/>
        <a:lstStyle/>
        <a:p>
          <a:endParaRPr lang="ru-RU"/>
        </a:p>
      </dgm:t>
    </dgm:pt>
    <dgm:pt modelId="{60CDC699-3036-4BEF-A139-3C1F99FCE9BD}" type="pres">
      <dgm:prSet presAssocID="{BAE467FD-E45A-4DEC-B38C-E0539CA60431}" presName="dstNode" presStyleLbl="node1" presStyleIdx="0" presStyleCnt="3"/>
      <dgm:spPr/>
      <dgm:t>
        <a:bodyPr/>
        <a:lstStyle/>
        <a:p>
          <a:endParaRPr lang="ru-RU"/>
        </a:p>
      </dgm:t>
    </dgm:pt>
    <dgm:pt modelId="{FB2C14C3-DC3D-4E42-93F2-50DF9F9F3BE5}" type="pres">
      <dgm:prSet presAssocID="{7060C16E-5C2A-4FA2-B3CF-A27961F8516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7F2E0-C9D7-4DDC-8224-5F62C3345B0C}" type="pres">
      <dgm:prSet presAssocID="{7060C16E-5C2A-4FA2-B3CF-A27961F85163}" presName="accent_1" presStyleCnt="0"/>
      <dgm:spPr/>
      <dgm:t>
        <a:bodyPr/>
        <a:lstStyle/>
        <a:p>
          <a:endParaRPr lang="ru-RU"/>
        </a:p>
      </dgm:t>
    </dgm:pt>
    <dgm:pt modelId="{91B11E9C-0B43-44E9-BC4B-8197CAE2F48A}" type="pres">
      <dgm:prSet presAssocID="{7060C16E-5C2A-4FA2-B3CF-A27961F85163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6BB70623-736C-4923-BB70-FF0343800DCF}" type="pres">
      <dgm:prSet presAssocID="{59E6945D-6F8D-44E6-8387-6980121BFCC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A31BA-F794-4901-8614-C65B3DCB8A8F}" type="pres">
      <dgm:prSet presAssocID="{59E6945D-6F8D-44E6-8387-6980121BFCC3}" presName="accent_2" presStyleCnt="0"/>
      <dgm:spPr/>
      <dgm:t>
        <a:bodyPr/>
        <a:lstStyle/>
        <a:p>
          <a:endParaRPr lang="ru-RU"/>
        </a:p>
      </dgm:t>
    </dgm:pt>
    <dgm:pt modelId="{11A99BCA-1484-427C-A58E-6E28A9303D31}" type="pres">
      <dgm:prSet presAssocID="{59E6945D-6F8D-44E6-8387-6980121BFCC3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CCFC4F73-4534-4D9C-86EA-B3F19C7F1790}" type="pres">
      <dgm:prSet presAssocID="{F11F661B-C245-45E0-89C8-B52F4093A58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02F36-68DB-4E73-B85B-42C7A04F9A0D}" type="pres">
      <dgm:prSet presAssocID="{F11F661B-C245-45E0-89C8-B52F4093A583}" presName="accent_3" presStyleCnt="0"/>
      <dgm:spPr/>
      <dgm:t>
        <a:bodyPr/>
        <a:lstStyle/>
        <a:p>
          <a:endParaRPr lang="ru-RU"/>
        </a:p>
      </dgm:t>
    </dgm:pt>
    <dgm:pt modelId="{6BF5BF2D-CE27-481E-8EC7-25A7C86AFB3B}" type="pres">
      <dgm:prSet presAssocID="{F11F661B-C245-45E0-89C8-B52F4093A583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75A18F9F-217A-47ED-B920-3EA5C938B38D}" type="presOf" srcId="{BAE467FD-E45A-4DEC-B38C-E0539CA60431}" destId="{EE793463-57D0-4FBE-BBE7-18672A5028A2}" srcOrd="0" destOrd="0" presId="urn:microsoft.com/office/officeart/2008/layout/VerticalCurvedList"/>
    <dgm:cxn modelId="{0AD6634F-EC29-4500-9BD8-061242BCE635}" srcId="{BAE467FD-E45A-4DEC-B38C-E0539CA60431}" destId="{F11F661B-C245-45E0-89C8-B52F4093A583}" srcOrd="2" destOrd="0" parTransId="{3E0327E4-2C27-457E-AAFB-C054F3D03109}" sibTransId="{B05AC80C-A5BF-46C2-B44E-49A048958112}"/>
    <dgm:cxn modelId="{A7A44895-2783-4725-AB14-A3812D1BC9FE}" type="presOf" srcId="{F11F661B-C245-45E0-89C8-B52F4093A583}" destId="{CCFC4F73-4534-4D9C-86EA-B3F19C7F1790}" srcOrd="0" destOrd="0" presId="urn:microsoft.com/office/officeart/2008/layout/VerticalCurvedList"/>
    <dgm:cxn modelId="{ECFD1A56-73F9-45B1-A112-C816DC29EE1D}" type="presOf" srcId="{53682218-343E-4D42-AAA3-91478669F813}" destId="{FD4E29E6-54F3-400A-8B8D-6270B33A20A1}" srcOrd="0" destOrd="0" presId="urn:microsoft.com/office/officeart/2008/layout/VerticalCurvedList"/>
    <dgm:cxn modelId="{FF43F808-DC18-4403-A9A3-20F688B7149E}" type="presOf" srcId="{59E6945D-6F8D-44E6-8387-6980121BFCC3}" destId="{6BB70623-736C-4923-BB70-FF0343800DCF}" srcOrd="0" destOrd="0" presId="urn:microsoft.com/office/officeart/2008/layout/VerticalCurvedList"/>
    <dgm:cxn modelId="{0599DC72-08F3-4F62-AD09-98D986856A01}" srcId="{BAE467FD-E45A-4DEC-B38C-E0539CA60431}" destId="{7060C16E-5C2A-4FA2-B3CF-A27961F85163}" srcOrd="0" destOrd="0" parTransId="{7113CF8A-7D1E-41F1-B2FC-D36E0A59877C}" sibTransId="{53682218-343E-4D42-AAA3-91478669F813}"/>
    <dgm:cxn modelId="{CE546ABA-3369-4267-AD5E-3546891ECC27}" type="presOf" srcId="{7060C16E-5C2A-4FA2-B3CF-A27961F85163}" destId="{FB2C14C3-DC3D-4E42-93F2-50DF9F9F3BE5}" srcOrd="0" destOrd="0" presId="urn:microsoft.com/office/officeart/2008/layout/VerticalCurvedList"/>
    <dgm:cxn modelId="{C19C78A9-0D45-411B-95CA-BEA82923C0A4}" srcId="{BAE467FD-E45A-4DEC-B38C-E0539CA60431}" destId="{59E6945D-6F8D-44E6-8387-6980121BFCC3}" srcOrd="1" destOrd="0" parTransId="{E4FBD1AC-7DD2-4545-922B-27698783A9B4}" sibTransId="{525B416B-4028-492A-BC97-C485933E0F5B}"/>
    <dgm:cxn modelId="{19232109-BA4E-428D-85F8-D1B9F5BA5407}" type="presParOf" srcId="{EE793463-57D0-4FBE-BBE7-18672A5028A2}" destId="{2481A508-74D1-4671-8091-2D097B7815EF}" srcOrd="0" destOrd="0" presId="urn:microsoft.com/office/officeart/2008/layout/VerticalCurvedList"/>
    <dgm:cxn modelId="{8ED8A3BA-34A5-4E67-8B51-38D47669048E}" type="presParOf" srcId="{2481A508-74D1-4671-8091-2D097B7815EF}" destId="{C620D03D-5A3C-419F-987A-336F70D9D731}" srcOrd="0" destOrd="0" presId="urn:microsoft.com/office/officeart/2008/layout/VerticalCurvedList"/>
    <dgm:cxn modelId="{8B6C0FE3-EEA1-4C84-8EB4-CC4338D997F5}" type="presParOf" srcId="{C620D03D-5A3C-419F-987A-336F70D9D731}" destId="{1321CD8E-A342-4E4C-9BEB-9899E47A6245}" srcOrd="0" destOrd="0" presId="urn:microsoft.com/office/officeart/2008/layout/VerticalCurvedList"/>
    <dgm:cxn modelId="{732315EB-ED7E-4FC5-86C8-0C0A534CA8DC}" type="presParOf" srcId="{C620D03D-5A3C-419F-987A-336F70D9D731}" destId="{FD4E29E6-54F3-400A-8B8D-6270B33A20A1}" srcOrd="1" destOrd="0" presId="urn:microsoft.com/office/officeart/2008/layout/VerticalCurvedList"/>
    <dgm:cxn modelId="{A3122E36-2C0D-4144-ABBC-0E3448D172ED}" type="presParOf" srcId="{C620D03D-5A3C-419F-987A-336F70D9D731}" destId="{9BA7D8CC-1BC8-458D-ACE9-E577851DDA06}" srcOrd="2" destOrd="0" presId="urn:microsoft.com/office/officeart/2008/layout/VerticalCurvedList"/>
    <dgm:cxn modelId="{9F84B791-70EB-4E9C-8B5E-6C1D14D91587}" type="presParOf" srcId="{C620D03D-5A3C-419F-987A-336F70D9D731}" destId="{60CDC699-3036-4BEF-A139-3C1F99FCE9BD}" srcOrd="3" destOrd="0" presId="urn:microsoft.com/office/officeart/2008/layout/VerticalCurvedList"/>
    <dgm:cxn modelId="{EBC9E6AE-965B-4ACF-A0D4-BFF8C14289E2}" type="presParOf" srcId="{2481A508-74D1-4671-8091-2D097B7815EF}" destId="{FB2C14C3-DC3D-4E42-93F2-50DF9F9F3BE5}" srcOrd="1" destOrd="0" presId="urn:microsoft.com/office/officeart/2008/layout/VerticalCurvedList"/>
    <dgm:cxn modelId="{802C8937-F13E-413A-A7F0-F55CD571A877}" type="presParOf" srcId="{2481A508-74D1-4671-8091-2D097B7815EF}" destId="{79B7F2E0-C9D7-4DDC-8224-5F62C3345B0C}" srcOrd="2" destOrd="0" presId="urn:microsoft.com/office/officeart/2008/layout/VerticalCurvedList"/>
    <dgm:cxn modelId="{6DCB99BA-FE40-4DB8-8B61-327B7EFC73B2}" type="presParOf" srcId="{79B7F2E0-C9D7-4DDC-8224-5F62C3345B0C}" destId="{91B11E9C-0B43-44E9-BC4B-8197CAE2F48A}" srcOrd="0" destOrd="0" presId="urn:microsoft.com/office/officeart/2008/layout/VerticalCurvedList"/>
    <dgm:cxn modelId="{FAF8AFE6-F834-4E44-B069-DFADDD1F9BC1}" type="presParOf" srcId="{2481A508-74D1-4671-8091-2D097B7815EF}" destId="{6BB70623-736C-4923-BB70-FF0343800DCF}" srcOrd="3" destOrd="0" presId="urn:microsoft.com/office/officeart/2008/layout/VerticalCurvedList"/>
    <dgm:cxn modelId="{81BD8709-F806-4B34-AC28-61A7B4E6BBAB}" type="presParOf" srcId="{2481A508-74D1-4671-8091-2D097B7815EF}" destId="{FC6A31BA-F794-4901-8614-C65B3DCB8A8F}" srcOrd="4" destOrd="0" presId="urn:microsoft.com/office/officeart/2008/layout/VerticalCurvedList"/>
    <dgm:cxn modelId="{551E8CBC-E22C-443C-BD02-E17BDBD90D0D}" type="presParOf" srcId="{FC6A31BA-F794-4901-8614-C65B3DCB8A8F}" destId="{11A99BCA-1484-427C-A58E-6E28A9303D31}" srcOrd="0" destOrd="0" presId="urn:microsoft.com/office/officeart/2008/layout/VerticalCurvedList"/>
    <dgm:cxn modelId="{35546574-5B2C-4276-BD76-C88A1F0558C4}" type="presParOf" srcId="{2481A508-74D1-4671-8091-2D097B7815EF}" destId="{CCFC4F73-4534-4D9C-86EA-B3F19C7F1790}" srcOrd="5" destOrd="0" presId="urn:microsoft.com/office/officeart/2008/layout/VerticalCurvedList"/>
    <dgm:cxn modelId="{AB964585-4671-4712-A400-66765C46A6F5}" type="presParOf" srcId="{2481A508-74D1-4671-8091-2D097B7815EF}" destId="{8B102F36-68DB-4E73-B85B-42C7A04F9A0D}" srcOrd="6" destOrd="0" presId="urn:microsoft.com/office/officeart/2008/layout/VerticalCurvedList"/>
    <dgm:cxn modelId="{9E74D004-A623-4E50-9D57-00F2AF082760}" type="presParOf" srcId="{8B102F36-68DB-4E73-B85B-42C7A04F9A0D}" destId="{6BF5BF2D-CE27-481E-8EC7-25A7C86AFB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E68558-992D-44C9-B30D-B217103D0A79}" type="doc">
      <dgm:prSet loTypeId="urn:microsoft.com/office/officeart/2005/8/layout/arrow5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BBD2C37-AAA3-4952-949F-DED08216D445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требования работодателей</a:t>
          </a:r>
          <a:endParaRPr lang="ru-RU" sz="1800" b="1" dirty="0">
            <a:latin typeface="Georgia" pitchFamily="18" charset="0"/>
          </a:endParaRPr>
        </a:p>
      </dgm:t>
    </dgm:pt>
    <dgm:pt modelId="{90D65630-D0CD-4505-98A4-28616F768946}" type="parTrans" cxnId="{00D21689-5C9A-4993-84CD-A728A38690FE}">
      <dgm:prSet/>
      <dgm:spPr/>
      <dgm:t>
        <a:bodyPr/>
        <a:lstStyle/>
        <a:p>
          <a:endParaRPr lang="ru-RU"/>
        </a:p>
      </dgm:t>
    </dgm:pt>
    <dgm:pt modelId="{341027D6-FCEC-46B1-B122-0B766D7BE44F}" type="sibTrans" cxnId="{00D21689-5C9A-4993-84CD-A728A38690FE}">
      <dgm:prSet/>
      <dgm:spPr/>
      <dgm:t>
        <a:bodyPr/>
        <a:lstStyle/>
        <a:p>
          <a:endParaRPr lang="ru-RU"/>
        </a:p>
      </dgm:t>
    </dgm:pt>
    <dgm:pt modelId="{873A0B29-5C68-4B2C-9346-9A1AA54EA77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Georgia" pitchFamily="18" charset="0"/>
            </a:rPr>
            <a:t>уровень сформирован-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>
              <a:latin typeface="Georgia" pitchFamily="18" charset="0"/>
            </a:rPr>
            <a:t>ности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ИКТ-компетенций</a:t>
          </a:r>
          <a:r>
            <a:rPr lang="ru-RU" sz="1800" b="1" dirty="0" smtClean="0">
              <a:latin typeface="Georgia" pitchFamily="18" charset="0"/>
            </a:rPr>
            <a:t> выпускников</a:t>
          </a:r>
          <a:endParaRPr lang="ru-RU" sz="1800" b="1" dirty="0">
            <a:latin typeface="Georgia" pitchFamily="18" charset="0"/>
          </a:endParaRPr>
        </a:p>
      </dgm:t>
    </dgm:pt>
    <dgm:pt modelId="{B73B7935-99BF-4A7C-80FC-5211A6ACCA3B}" type="parTrans" cxnId="{C3132429-B560-4036-9FCB-66F406CF09AB}">
      <dgm:prSet/>
      <dgm:spPr/>
      <dgm:t>
        <a:bodyPr/>
        <a:lstStyle/>
        <a:p>
          <a:endParaRPr lang="ru-RU"/>
        </a:p>
      </dgm:t>
    </dgm:pt>
    <dgm:pt modelId="{354EC98F-0CC6-4D0D-A679-55C78DF085C5}" type="sibTrans" cxnId="{C3132429-B560-4036-9FCB-66F406CF09AB}">
      <dgm:prSet/>
      <dgm:spPr/>
      <dgm:t>
        <a:bodyPr/>
        <a:lstStyle/>
        <a:p>
          <a:endParaRPr lang="ru-RU"/>
        </a:p>
      </dgm:t>
    </dgm:pt>
    <dgm:pt modelId="{73354EFD-8EE2-42D0-8B09-2F00F87739F7}" type="pres">
      <dgm:prSet presAssocID="{C3E68558-992D-44C9-B30D-B217103D0A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E1F04-BAA4-41A0-BFC6-CC1948A71601}" type="pres">
      <dgm:prSet presAssocID="{BBBD2C37-AAA3-4952-949F-DED08216D445}" presName="arrow" presStyleLbl="node1" presStyleIdx="0" presStyleCnt="2" custScaleY="10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D1EDC-C13D-4C2F-916A-D06A2DCE9767}" type="pres">
      <dgm:prSet presAssocID="{873A0B29-5C68-4B2C-9346-9A1AA54EA774}" presName="arrow" presStyleLbl="node1" presStyleIdx="1" presStyleCnt="2" custScaleY="100409" custRadScaleRad="98503" custRadScaleInc="-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D21689-5C9A-4993-84CD-A728A38690FE}" srcId="{C3E68558-992D-44C9-B30D-B217103D0A79}" destId="{BBBD2C37-AAA3-4952-949F-DED08216D445}" srcOrd="0" destOrd="0" parTransId="{90D65630-D0CD-4505-98A4-28616F768946}" sibTransId="{341027D6-FCEC-46B1-B122-0B766D7BE44F}"/>
    <dgm:cxn modelId="{44C69D08-BC7E-4087-9EEC-04F5A9C986AA}" type="presOf" srcId="{C3E68558-992D-44C9-B30D-B217103D0A79}" destId="{73354EFD-8EE2-42D0-8B09-2F00F87739F7}" srcOrd="0" destOrd="0" presId="urn:microsoft.com/office/officeart/2005/8/layout/arrow5"/>
    <dgm:cxn modelId="{7EC7118D-3534-4449-804B-11AE5BFE4B64}" type="presOf" srcId="{873A0B29-5C68-4B2C-9346-9A1AA54EA774}" destId="{6A9D1EDC-C13D-4C2F-916A-D06A2DCE9767}" srcOrd="0" destOrd="0" presId="urn:microsoft.com/office/officeart/2005/8/layout/arrow5"/>
    <dgm:cxn modelId="{C3132429-B560-4036-9FCB-66F406CF09AB}" srcId="{C3E68558-992D-44C9-B30D-B217103D0A79}" destId="{873A0B29-5C68-4B2C-9346-9A1AA54EA774}" srcOrd="1" destOrd="0" parTransId="{B73B7935-99BF-4A7C-80FC-5211A6ACCA3B}" sibTransId="{354EC98F-0CC6-4D0D-A679-55C78DF085C5}"/>
    <dgm:cxn modelId="{CEF3987E-7DFF-438A-9E7A-EDC5569DC28E}" type="presOf" srcId="{BBBD2C37-AAA3-4952-949F-DED08216D445}" destId="{E0FE1F04-BAA4-41A0-BFC6-CC1948A71601}" srcOrd="0" destOrd="0" presId="urn:microsoft.com/office/officeart/2005/8/layout/arrow5"/>
    <dgm:cxn modelId="{C028F238-5A9A-4D3B-9455-61E59F4D5752}" type="presParOf" srcId="{73354EFD-8EE2-42D0-8B09-2F00F87739F7}" destId="{E0FE1F04-BAA4-41A0-BFC6-CC1948A71601}" srcOrd="0" destOrd="0" presId="urn:microsoft.com/office/officeart/2005/8/layout/arrow5"/>
    <dgm:cxn modelId="{27CB7B3B-3ADD-42CB-9965-27DDA6FC0C80}" type="presParOf" srcId="{73354EFD-8EE2-42D0-8B09-2F00F87739F7}" destId="{6A9D1EDC-C13D-4C2F-916A-D06A2DCE9767}" srcOrd="1" destOrd="0" presId="urn:microsoft.com/office/officeart/2005/8/layout/arrow5"/>
  </dgm:cxnLst>
  <dgm:bg>
    <a:gradFill flip="none" rotWithShape="1">
      <a:gsLst>
        <a:gs pos="0">
          <a:srgbClr val="FFFFCC">
            <a:shade val="30000"/>
            <a:satMod val="115000"/>
          </a:srgbClr>
        </a:gs>
        <a:gs pos="50000">
          <a:srgbClr val="FFFFCC">
            <a:shade val="67500"/>
            <a:satMod val="115000"/>
          </a:srgbClr>
        </a:gs>
        <a:gs pos="100000">
          <a:srgbClr val="FFFFCC">
            <a:shade val="100000"/>
            <a:satMod val="115000"/>
          </a:srgb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E68558-992D-44C9-B30D-B217103D0A79}" type="doc">
      <dgm:prSet loTypeId="urn:microsoft.com/office/officeart/2005/8/layout/arrow5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BBD2C37-AAA3-4952-949F-DED08216D445}">
      <dgm:prSet phldrT="[Текст]"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latin typeface="Georgia" pitchFamily="18" charset="0"/>
            </a:rPr>
            <a:t>практические запросы на формирование  </a:t>
          </a:r>
          <a:r>
            <a:rPr lang="ru-RU" sz="1800" b="1" dirty="0" err="1" smtClean="0">
              <a:latin typeface="Georgia" pitchFamily="18" charset="0"/>
            </a:rPr>
            <a:t>ИКТ-компетенций</a:t>
          </a:r>
          <a:r>
            <a:rPr lang="ru-RU" sz="1800" b="1" dirty="0" smtClean="0">
              <a:latin typeface="Georgia" pitchFamily="18" charset="0"/>
            </a:rPr>
            <a:t> выпускников</a:t>
          </a:r>
          <a:endParaRPr lang="ru-RU" sz="1800" b="1" dirty="0">
            <a:latin typeface="Georgia" pitchFamily="18" charset="0"/>
          </a:endParaRPr>
        </a:p>
      </dgm:t>
    </dgm:pt>
    <dgm:pt modelId="{90D65630-D0CD-4505-98A4-28616F768946}" type="parTrans" cxnId="{00D21689-5C9A-4993-84CD-A728A38690FE}">
      <dgm:prSet/>
      <dgm:spPr/>
      <dgm:t>
        <a:bodyPr/>
        <a:lstStyle/>
        <a:p>
          <a:endParaRPr lang="ru-RU"/>
        </a:p>
      </dgm:t>
    </dgm:pt>
    <dgm:pt modelId="{341027D6-FCEC-46B1-B122-0B766D7BE44F}" type="sibTrans" cxnId="{00D21689-5C9A-4993-84CD-A728A38690FE}">
      <dgm:prSet/>
      <dgm:spPr/>
      <dgm:t>
        <a:bodyPr/>
        <a:lstStyle/>
        <a:p>
          <a:endParaRPr lang="ru-RU"/>
        </a:p>
      </dgm:t>
    </dgm:pt>
    <dgm:pt modelId="{873A0B29-5C68-4B2C-9346-9A1AA54EA774}">
      <dgm:prSet phldrT="[Текст]"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latin typeface="Georgia" pitchFamily="18" charset="0"/>
            </a:rPr>
            <a:t>степень проработанности механизмов формирования </a:t>
          </a:r>
          <a:r>
            <a:rPr lang="ru-RU" sz="1800" b="1" dirty="0" err="1" smtClean="0">
              <a:latin typeface="Georgia" pitchFamily="18" charset="0"/>
            </a:rPr>
            <a:t>ИКТ-компетенций</a:t>
          </a:r>
          <a:r>
            <a:rPr lang="ru-RU" sz="1800" b="1" dirty="0" smtClean="0">
              <a:latin typeface="Georgia" pitchFamily="18" charset="0"/>
            </a:rPr>
            <a:t> </a:t>
          </a:r>
          <a:endParaRPr lang="ru-RU" sz="1800" b="1" dirty="0">
            <a:latin typeface="Georgia" pitchFamily="18" charset="0"/>
          </a:endParaRPr>
        </a:p>
      </dgm:t>
    </dgm:pt>
    <dgm:pt modelId="{B73B7935-99BF-4A7C-80FC-5211A6ACCA3B}" type="parTrans" cxnId="{C3132429-B560-4036-9FCB-66F406CF09AB}">
      <dgm:prSet/>
      <dgm:spPr/>
      <dgm:t>
        <a:bodyPr/>
        <a:lstStyle/>
        <a:p>
          <a:endParaRPr lang="ru-RU"/>
        </a:p>
      </dgm:t>
    </dgm:pt>
    <dgm:pt modelId="{354EC98F-0CC6-4D0D-A679-55C78DF085C5}" type="sibTrans" cxnId="{C3132429-B560-4036-9FCB-66F406CF09AB}">
      <dgm:prSet/>
      <dgm:spPr/>
      <dgm:t>
        <a:bodyPr/>
        <a:lstStyle/>
        <a:p>
          <a:endParaRPr lang="ru-RU"/>
        </a:p>
      </dgm:t>
    </dgm:pt>
    <dgm:pt modelId="{73354EFD-8EE2-42D0-8B09-2F00F87739F7}" type="pres">
      <dgm:prSet presAssocID="{C3E68558-992D-44C9-B30D-B217103D0A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E1F04-BAA4-41A0-BFC6-CC1948A71601}" type="pres">
      <dgm:prSet presAssocID="{BBBD2C37-AAA3-4952-949F-DED08216D445}" presName="arrow" presStyleLbl="node1" presStyleIdx="0" presStyleCnt="2" custScaleX="102898" custScaleY="100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D1EDC-C13D-4C2F-916A-D06A2DCE9767}" type="pres">
      <dgm:prSet presAssocID="{873A0B29-5C68-4B2C-9346-9A1AA54EA774}" presName="arrow" presStyleLbl="node1" presStyleIdx="1" presStyleCnt="2" custScaleY="100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E85E0A-90F7-4020-B293-78E50B13766D}" type="presOf" srcId="{C3E68558-992D-44C9-B30D-B217103D0A79}" destId="{73354EFD-8EE2-42D0-8B09-2F00F87739F7}" srcOrd="0" destOrd="0" presId="urn:microsoft.com/office/officeart/2005/8/layout/arrow5"/>
    <dgm:cxn modelId="{00D21689-5C9A-4993-84CD-A728A38690FE}" srcId="{C3E68558-992D-44C9-B30D-B217103D0A79}" destId="{BBBD2C37-AAA3-4952-949F-DED08216D445}" srcOrd="0" destOrd="0" parTransId="{90D65630-D0CD-4505-98A4-28616F768946}" sibTransId="{341027D6-FCEC-46B1-B122-0B766D7BE44F}"/>
    <dgm:cxn modelId="{6A2C25EC-306A-4C1A-A9F3-3E8B33305AA0}" type="presOf" srcId="{873A0B29-5C68-4B2C-9346-9A1AA54EA774}" destId="{6A9D1EDC-C13D-4C2F-916A-D06A2DCE9767}" srcOrd="0" destOrd="0" presId="urn:microsoft.com/office/officeart/2005/8/layout/arrow5"/>
    <dgm:cxn modelId="{C3132429-B560-4036-9FCB-66F406CF09AB}" srcId="{C3E68558-992D-44C9-B30D-B217103D0A79}" destId="{873A0B29-5C68-4B2C-9346-9A1AA54EA774}" srcOrd="1" destOrd="0" parTransId="{B73B7935-99BF-4A7C-80FC-5211A6ACCA3B}" sibTransId="{354EC98F-0CC6-4D0D-A679-55C78DF085C5}"/>
    <dgm:cxn modelId="{7AA4EAAD-2541-4BC1-8072-9488916CC156}" type="presOf" srcId="{BBBD2C37-AAA3-4952-949F-DED08216D445}" destId="{E0FE1F04-BAA4-41A0-BFC6-CC1948A71601}" srcOrd="0" destOrd="0" presId="urn:microsoft.com/office/officeart/2005/8/layout/arrow5"/>
    <dgm:cxn modelId="{8CB734B1-E965-4ED5-B314-E42AF8794C33}" type="presParOf" srcId="{73354EFD-8EE2-42D0-8B09-2F00F87739F7}" destId="{E0FE1F04-BAA4-41A0-BFC6-CC1948A71601}" srcOrd="0" destOrd="0" presId="urn:microsoft.com/office/officeart/2005/8/layout/arrow5"/>
    <dgm:cxn modelId="{FD263CFB-3EB5-4A56-B2FA-6AA568DF6BEA}" type="presParOf" srcId="{73354EFD-8EE2-42D0-8B09-2F00F87739F7}" destId="{6A9D1EDC-C13D-4C2F-916A-D06A2DCE9767}" srcOrd="1" destOrd="0" presId="urn:microsoft.com/office/officeart/2005/8/layout/arrow5"/>
  </dgm:cxnLst>
  <dgm:bg>
    <a:gradFill flip="none" rotWithShape="1">
      <a:gsLst>
        <a:gs pos="0">
          <a:srgbClr val="FFCCCC">
            <a:shade val="30000"/>
            <a:satMod val="115000"/>
          </a:srgbClr>
        </a:gs>
        <a:gs pos="50000">
          <a:srgbClr val="FFCCCC">
            <a:shade val="67500"/>
            <a:satMod val="115000"/>
          </a:srgbClr>
        </a:gs>
        <a:gs pos="100000">
          <a:srgbClr val="FFCCCC">
            <a:shade val="100000"/>
            <a:satMod val="115000"/>
          </a:srgb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D7F004-13A7-4A7C-B5BD-C849E078A6E6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4E0134C5-B058-494F-8785-E2294487D0F9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Georgia" pitchFamily="18" charset="0"/>
            </a:rPr>
            <a:t>ПРОФЕССИОНАЛЬНЫЙ СТАНДАРТ ПЕДАГОГА </a:t>
          </a:r>
          <a:endParaRPr lang="ru-RU" sz="2000" b="1" dirty="0">
            <a:latin typeface="Georgia" pitchFamily="18" charset="0"/>
          </a:endParaRPr>
        </a:p>
      </dgm:t>
    </dgm:pt>
    <dgm:pt modelId="{90637916-A735-4BC7-B9BA-FE03A987A4DA}" type="parTrans" cxnId="{8A69C794-E11D-4718-B8AD-A1767B0ADE14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FDC1523-83FE-4012-B442-BD3F8305FB82}" type="sibTrans" cxnId="{8A69C794-E11D-4718-B8AD-A1767B0ADE14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0EE95CF-422E-4ACE-80AB-37C6682D9F82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000" dirty="0" err="1" smtClean="0">
              <a:latin typeface="Georgia" pitchFamily="18" charset="0"/>
            </a:rPr>
            <a:t>Общепользовательский</a:t>
          </a:r>
          <a:r>
            <a:rPr lang="ru-RU" sz="2000" dirty="0" smtClean="0">
              <a:latin typeface="Georgia" pitchFamily="18" charset="0"/>
            </a:rPr>
            <a:t> компонент </a:t>
          </a:r>
          <a:r>
            <a:rPr lang="ru-RU" sz="2000" dirty="0" err="1" smtClean="0">
              <a:latin typeface="Georgia" pitchFamily="18" charset="0"/>
            </a:rPr>
            <a:t>ИКТ-компетентности</a:t>
          </a:r>
          <a:endParaRPr lang="ru-RU" sz="2000" dirty="0">
            <a:latin typeface="Georgia" pitchFamily="18" charset="0"/>
          </a:endParaRPr>
        </a:p>
      </dgm:t>
    </dgm:pt>
    <dgm:pt modelId="{6FB0D94F-8A42-4586-96E6-5A32AD4D2966}" type="parTrans" cxnId="{953AB1AC-60C0-4EDC-B232-237D82B790EF}">
      <dgm:prSet custT="1"/>
      <dgm:spPr/>
      <dgm:t>
        <a:bodyPr/>
        <a:lstStyle/>
        <a:p>
          <a:pPr algn="l"/>
          <a:endParaRPr lang="ru-RU" sz="16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C977675-FDE6-459E-A6D1-B1001C5EC409}" type="sibTrans" cxnId="{953AB1AC-60C0-4EDC-B232-237D82B790EF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4EFF8FE-1820-4349-97BE-348A389F9398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000" dirty="0" smtClean="0">
              <a:latin typeface="Georgia" pitchFamily="18" charset="0"/>
            </a:rPr>
            <a:t>Общепедагогический компонент </a:t>
          </a:r>
          <a:r>
            <a:rPr lang="ru-RU" sz="2000" dirty="0" err="1" smtClean="0">
              <a:latin typeface="Georgia" pitchFamily="18" charset="0"/>
            </a:rPr>
            <a:t>ИКТ-компетентности</a:t>
          </a:r>
          <a:endParaRPr lang="ru-RU" sz="2000" dirty="0">
            <a:latin typeface="Georgia" panose="02040502050405020303" pitchFamily="18" charset="0"/>
          </a:endParaRPr>
        </a:p>
      </dgm:t>
    </dgm:pt>
    <dgm:pt modelId="{179BCB2A-8922-43AF-858A-9BC539B7C261}" type="parTrans" cxnId="{6772FA07-1871-47EB-A801-FE91311D6636}">
      <dgm:prSet/>
      <dgm:spPr/>
      <dgm:t>
        <a:bodyPr/>
        <a:lstStyle/>
        <a:p>
          <a:endParaRPr lang="ru-RU"/>
        </a:p>
      </dgm:t>
    </dgm:pt>
    <dgm:pt modelId="{3EE7D95C-0492-43C7-9B06-8F32DC8A5BF3}" type="sibTrans" cxnId="{6772FA07-1871-47EB-A801-FE91311D6636}">
      <dgm:prSet/>
      <dgm:spPr/>
      <dgm:t>
        <a:bodyPr/>
        <a:lstStyle/>
        <a:p>
          <a:endParaRPr lang="ru-RU"/>
        </a:p>
      </dgm:t>
    </dgm:pt>
    <dgm:pt modelId="{5429A0EC-331A-4D42-9C87-5943DFC26B70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000" dirty="0" smtClean="0">
              <a:latin typeface="Georgia" pitchFamily="18" charset="0"/>
            </a:rPr>
            <a:t>Предметно-педагогический компонент </a:t>
          </a:r>
          <a:r>
            <a:rPr lang="ru-RU" sz="2000" dirty="0" err="1" smtClean="0">
              <a:latin typeface="Georgia" pitchFamily="18" charset="0"/>
            </a:rPr>
            <a:t>ИКТ-компетентности</a:t>
          </a:r>
          <a:endParaRPr lang="ru-RU" sz="2000" dirty="0">
            <a:latin typeface="Georgia" panose="02040502050405020303" pitchFamily="18" charset="0"/>
          </a:endParaRPr>
        </a:p>
      </dgm:t>
    </dgm:pt>
    <dgm:pt modelId="{C0B074FA-1D9E-4E03-97F9-F57F4DEE3571}" type="parTrans" cxnId="{BFE9B796-2C78-45B4-B0CD-56E0A8A1A12A}">
      <dgm:prSet/>
      <dgm:spPr/>
      <dgm:t>
        <a:bodyPr/>
        <a:lstStyle/>
        <a:p>
          <a:endParaRPr lang="ru-RU"/>
        </a:p>
      </dgm:t>
    </dgm:pt>
    <dgm:pt modelId="{D434CE29-B039-4AB5-B9B0-CEF59BFA4A23}" type="sibTrans" cxnId="{BFE9B796-2C78-45B4-B0CD-56E0A8A1A12A}">
      <dgm:prSet/>
      <dgm:spPr/>
      <dgm:t>
        <a:bodyPr/>
        <a:lstStyle/>
        <a:p>
          <a:endParaRPr lang="ru-RU"/>
        </a:p>
      </dgm:t>
    </dgm:pt>
    <dgm:pt modelId="{F40E8B5E-6297-4059-B5E8-95885CBF0B63}" type="pres">
      <dgm:prSet presAssocID="{91D7F004-13A7-4A7C-B5BD-C849E078A6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F2BBC-CD28-4200-84E7-064456594EBF}" type="pres">
      <dgm:prSet presAssocID="{4E0134C5-B058-494F-8785-E2294487D0F9}" presName="root1" presStyleCnt="0"/>
      <dgm:spPr/>
      <dgm:t>
        <a:bodyPr/>
        <a:lstStyle/>
        <a:p>
          <a:endParaRPr lang="ru-RU"/>
        </a:p>
      </dgm:t>
    </dgm:pt>
    <dgm:pt modelId="{5DF09BEB-97F2-4D9D-9405-73EF0BD1BD2A}" type="pres">
      <dgm:prSet presAssocID="{4E0134C5-B058-494F-8785-E2294487D0F9}" presName="LevelOneTextNode" presStyleLbl="node0" presStyleIdx="0" presStyleCnt="1" custScaleX="667020" custScaleY="883622" custLinFactX="2600000" custLinFactNeighborX="2688389" custLinFactNeighborY="95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66CA6-9D22-4A04-B404-973DB7582F32}" type="pres">
      <dgm:prSet presAssocID="{4E0134C5-B058-494F-8785-E2294487D0F9}" presName="level2hierChild" presStyleCnt="0"/>
      <dgm:spPr/>
      <dgm:t>
        <a:bodyPr/>
        <a:lstStyle/>
        <a:p>
          <a:endParaRPr lang="ru-RU"/>
        </a:p>
      </dgm:t>
    </dgm:pt>
    <dgm:pt modelId="{9960827A-900D-4A8D-9302-36A9FF2AEB43}" type="pres">
      <dgm:prSet presAssocID="{6FB0D94F-8A42-4586-96E6-5A32AD4D296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1092125-3F33-4CCA-A97B-6453D62A1A1C}" type="pres">
      <dgm:prSet presAssocID="{6FB0D94F-8A42-4586-96E6-5A32AD4D296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81AF7F8-C711-4F6F-B96A-33A63449E9F1}" type="pres">
      <dgm:prSet presAssocID="{70EE95CF-422E-4ACE-80AB-37C6682D9F82}" presName="root2" presStyleCnt="0"/>
      <dgm:spPr/>
      <dgm:t>
        <a:bodyPr/>
        <a:lstStyle/>
        <a:p>
          <a:endParaRPr lang="ru-RU"/>
        </a:p>
      </dgm:t>
    </dgm:pt>
    <dgm:pt modelId="{03199711-A93F-416E-990C-BBF1A7C5F5CD}" type="pres">
      <dgm:prSet presAssocID="{70EE95CF-422E-4ACE-80AB-37C6682D9F82}" presName="LevelTwoTextNode" presStyleLbl="node2" presStyleIdx="0" presStyleCnt="3" custScaleX="816951" custScaleY="1578668" custLinFactX="-100000" custLinFactNeighborX="-110454" custLinFactNeighborY="-65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87012-928F-48CD-A061-0C3BB27821F4}" type="pres">
      <dgm:prSet presAssocID="{70EE95CF-422E-4ACE-80AB-37C6682D9F82}" presName="level3hierChild" presStyleCnt="0"/>
      <dgm:spPr/>
      <dgm:t>
        <a:bodyPr/>
        <a:lstStyle/>
        <a:p>
          <a:endParaRPr lang="ru-RU"/>
        </a:p>
      </dgm:t>
    </dgm:pt>
    <dgm:pt modelId="{66B26580-3314-4298-8786-121E9B53960E}" type="pres">
      <dgm:prSet presAssocID="{179BCB2A-8922-43AF-858A-9BC539B7C26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32C2E32-B616-41B0-B11C-83FF5FD99A7F}" type="pres">
      <dgm:prSet presAssocID="{179BCB2A-8922-43AF-858A-9BC539B7C26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7329F1D-7114-4B05-9D6E-FCF58BFC5DC9}" type="pres">
      <dgm:prSet presAssocID="{54EFF8FE-1820-4349-97BE-348A389F9398}" presName="root2" presStyleCnt="0"/>
      <dgm:spPr/>
      <dgm:t>
        <a:bodyPr/>
        <a:lstStyle/>
        <a:p>
          <a:endParaRPr lang="ru-RU"/>
        </a:p>
      </dgm:t>
    </dgm:pt>
    <dgm:pt modelId="{4AA79E91-8695-4986-A3C3-DE0887540BE3}" type="pres">
      <dgm:prSet presAssocID="{54EFF8FE-1820-4349-97BE-348A389F9398}" presName="LevelTwoTextNode" presStyleLbl="node2" presStyleIdx="1" presStyleCnt="3" custScaleX="816951" custScaleY="1459167" custLinFactX="-100000" custLinFactNeighborX="-110454" custLinFactNeighborY="-31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DBBB3-602E-4B71-A798-5CA55ACF3879}" type="pres">
      <dgm:prSet presAssocID="{54EFF8FE-1820-4349-97BE-348A389F9398}" presName="level3hierChild" presStyleCnt="0"/>
      <dgm:spPr/>
      <dgm:t>
        <a:bodyPr/>
        <a:lstStyle/>
        <a:p>
          <a:endParaRPr lang="ru-RU"/>
        </a:p>
      </dgm:t>
    </dgm:pt>
    <dgm:pt modelId="{CCA5C529-1018-4296-B733-B909D838A919}" type="pres">
      <dgm:prSet presAssocID="{C0B074FA-1D9E-4E03-97F9-F57F4DEE357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64D1C3D-7D99-4E0B-B26A-1D5FB241219F}" type="pres">
      <dgm:prSet presAssocID="{C0B074FA-1D9E-4E03-97F9-F57F4DEE357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ECD975F-96F3-43F9-907B-864CBADBF54E}" type="pres">
      <dgm:prSet presAssocID="{5429A0EC-331A-4D42-9C87-5943DFC26B70}" presName="root2" presStyleCnt="0"/>
      <dgm:spPr/>
      <dgm:t>
        <a:bodyPr/>
        <a:lstStyle/>
        <a:p>
          <a:endParaRPr lang="ru-RU"/>
        </a:p>
      </dgm:t>
    </dgm:pt>
    <dgm:pt modelId="{F79FD4D4-7D78-4FCC-AF57-F95FEB67F441}" type="pres">
      <dgm:prSet presAssocID="{5429A0EC-331A-4D42-9C87-5943DFC26B70}" presName="LevelTwoTextNode" presStyleLbl="node2" presStyleIdx="2" presStyleCnt="3" custScaleX="816951" custScaleY="1436021" custLinFactX="-100000" custLinFactNeighborX="-110454" custLinFactNeighborY="65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1C535B-2509-4B74-B5E5-117E7BD2D91D}" type="pres">
      <dgm:prSet presAssocID="{5429A0EC-331A-4D42-9C87-5943DFC26B70}" presName="level3hierChild" presStyleCnt="0"/>
      <dgm:spPr/>
      <dgm:t>
        <a:bodyPr/>
        <a:lstStyle/>
        <a:p>
          <a:endParaRPr lang="ru-RU"/>
        </a:p>
      </dgm:t>
    </dgm:pt>
  </dgm:ptLst>
  <dgm:cxnLst>
    <dgm:cxn modelId="{A5B271C1-57F1-4CBF-BEBE-5A37665B80A4}" type="presOf" srcId="{6FB0D94F-8A42-4586-96E6-5A32AD4D2966}" destId="{21092125-3F33-4CCA-A97B-6453D62A1A1C}" srcOrd="1" destOrd="0" presId="urn:microsoft.com/office/officeart/2008/layout/HorizontalMultiLevelHierarchy"/>
    <dgm:cxn modelId="{BFE9B796-2C78-45B4-B0CD-56E0A8A1A12A}" srcId="{4E0134C5-B058-494F-8785-E2294487D0F9}" destId="{5429A0EC-331A-4D42-9C87-5943DFC26B70}" srcOrd="2" destOrd="0" parTransId="{C0B074FA-1D9E-4E03-97F9-F57F4DEE3571}" sibTransId="{D434CE29-B039-4AB5-B9B0-CEF59BFA4A23}"/>
    <dgm:cxn modelId="{D2826A2D-15F4-42CC-9C85-A13F28A4D1A6}" type="presOf" srcId="{C0B074FA-1D9E-4E03-97F9-F57F4DEE3571}" destId="{D64D1C3D-7D99-4E0B-B26A-1D5FB241219F}" srcOrd="1" destOrd="0" presId="urn:microsoft.com/office/officeart/2008/layout/HorizontalMultiLevelHierarchy"/>
    <dgm:cxn modelId="{2E7E7CA4-5A2D-46DD-8100-661A879C2078}" type="presOf" srcId="{C0B074FA-1D9E-4E03-97F9-F57F4DEE3571}" destId="{CCA5C529-1018-4296-B733-B909D838A919}" srcOrd="0" destOrd="0" presId="urn:microsoft.com/office/officeart/2008/layout/HorizontalMultiLevelHierarchy"/>
    <dgm:cxn modelId="{8A69C794-E11D-4718-B8AD-A1767B0ADE14}" srcId="{91D7F004-13A7-4A7C-B5BD-C849E078A6E6}" destId="{4E0134C5-B058-494F-8785-E2294487D0F9}" srcOrd="0" destOrd="0" parTransId="{90637916-A735-4BC7-B9BA-FE03A987A4DA}" sibTransId="{6FDC1523-83FE-4012-B442-BD3F8305FB82}"/>
    <dgm:cxn modelId="{BB12B984-0728-4910-A9DA-E64831116819}" type="presOf" srcId="{54EFF8FE-1820-4349-97BE-348A389F9398}" destId="{4AA79E91-8695-4986-A3C3-DE0887540BE3}" srcOrd="0" destOrd="0" presId="urn:microsoft.com/office/officeart/2008/layout/HorizontalMultiLevelHierarchy"/>
    <dgm:cxn modelId="{953AB1AC-60C0-4EDC-B232-237D82B790EF}" srcId="{4E0134C5-B058-494F-8785-E2294487D0F9}" destId="{70EE95CF-422E-4ACE-80AB-37C6682D9F82}" srcOrd="0" destOrd="0" parTransId="{6FB0D94F-8A42-4586-96E6-5A32AD4D2966}" sibTransId="{DC977675-FDE6-459E-A6D1-B1001C5EC409}"/>
    <dgm:cxn modelId="{8BE06D1B-2D62-4EDE-9ED4-780B4AFA4249}" type="presOf" srcId="{5429A0EC-331A-4D42-9C87-5943DFC26B70}" destId="{F79FD4D4-7D78-4FCC-AF57-F95FEB67F441}" srcOrd="0" destOrd="0" presId="urn:microsoft.com/office/officeart/2008/layout/HorizontalMultiLevelHierarchy"/>
    <dgm:cxn modelId="{72494406-B52F-417C-B642-D70663BF3A6C}" type="presOf" srcId="{4E0134C5-B058-494F-8785-E2294487D0F9}" destId="{5DF09BEB-97F2-4D9D-9405-73EF0BD1BD2A}" srcOrd="0" destOrd="0" presId="urn:microsoft.com/office/officeart/2008/layout/HorizontalMultiLevelHierarchy"/>
    <dgm:cxn modelId="{EA599347-09D5-4FB3-9E19-779EE3B195B5}" type="presOf" srcId="{91D7F004-13A7-4A7C-B5BD-C849E078A6E6}" destId="{F40E8B5E-6297-4059-B5E8-95885CBF0B63}" srcOrd="0" destOrd="0" presId="urn:microsoft.com/office/officeart/2008/layout/HorizontalMultiLevelHierarchy"/>
    <dgm:cxn modelId="{B229305B-C3CE-4E04-AB54-ED7EB3483321}" type="presOf" srcId="{70EE95CF-422E-4ACE-80AB-37C6682D9F82}" destId="{03199711-A93F-416E-990C-BBF1A7C5F5CD}" srcOrd="0" destOrd="0" presId="urn:microsoft.com/office/officeart/2008/layout/HorizontalMultiLevelHierarchy"/>
    <dgm:cxn modelId="{8C661B18-2D8B-4A41-892C-2492CB205A38}" type="presOf" srcId="{179BCB2A-8922-43AF-858A-9BC539B7C261}" destId="{C32C2E32-B616-41B0-B11C-83FF5FD99A7F}" srcOrd="1" destOrd="0" presId="urn:microsoft.com/office/officeart/2008/layout/HorizontalMultiLevelHierarchy"/>
    <dgm:cxn modelId="{ECDF27A4-F326-43AE-BCB6-89CA3AEA6D8D}" type="presOf" srcId="{179BCB2A-8922-43AF-858A-9BC539B7C261}" destId="{66B26580-3314-4298-8786-121E9B53960E}" srcOrd="0" destOrd="0" presId="urn:microsoft.com/office/officeart/2008/layout/HorizontalMultiLevelHierarchy"/>
    <dgm:cxn modelId="{9AEF98BB-9894-48D5-A5B1-D84280ED6241}" type="presOf" srcId="{6FB0D94F-8A42-4586-96E6-5A32AD4D2966}" destId="{9960827A-900D-4A8D-9302-36A9FF2AEB43}" srcOrd="0" destOrd="0" presId="urn:microsoft.com/office/officeart/2008/layout/HorizontalMultiLevelHierarchy"/>
    <dgm:cxn modelId="{6772FA07-1871-47EB-A801-FE91311D6636}" srcId="{4E0134C5-B058-494F-8785-E2294487D0F9}" destId="{54EFF8FE-1820-4349-97BE-348A389F9398}" srcOrd="1" destOrd="0" parTransId="{179BCB2A-8922-43AF-858A-9BC539B7C261}" sibTransId="{3EE7D95C-0492-43C7-9B06-8F32DC8A5BF3}"/>
    <dgm:cxn modelId="{4C57BA26-7474-486A-96D5-1B1BFDEB774B}" type="presParOf" srcId="{F40E8B5E-6297-4059-B5E8-95885CBF0B63}" destId="{15FF2BBC-CD28-4200-84E7-064456594EBF}" srcOrd="0" destOrd="0" presId="urn:microsoft.com/office/officeart/2008/layout/HorizontalMultiLevelHierarchy"/>
    <dgm:cxn modelId="{8A865E45-8D6B-41FC-B461-D0E0FC0D3FD3}" type="presParOf" srcId="{15FF2BBC-CD28-4200-84E7-064456594EBF}" destId="{5DF09BEB-97F2-4D9D-9405-73EF0BD1BD2A}" srcOrd="0" destOrd="0" presId="urn:microsoft.com/office/officeart/2008/layout/HorizontalMultiLevelHierarchy"/>
    <dgm:cxn modelId="{2883ADB1-80A2-4B22-A07C-B60BC59867ED}" type="presParOf" srcId="{15FF2BBC-CD28-4200-84E7-064456594EBF}" destId="{AD866CA6-9D22-4A04-B404-973DB7582F32}" srcOrd="1" destOrd="0" presId="urn:microsoft.com/office/officeart/2008/layout/HorizontalMultiLevelHierarchy"/>
    <dgm:cxn modelId="{8161FE4E-39CB-4762-983A-D7771C36A52E}" type="presParOf" srcId="{AD866CA6-9D22-4A04-B404-973DB7582F32}" destId="{9960827A-900D-4A8D-9302-36A9FF2AEB43}" srcOrd="0" destOrd="0" presId="urn:microsoft.com/office/officeart/2008/layout/HorizontalMultiLevelHierarchy"/>
    <dgm:cxn modelId="{6395D426-470F-482E-925F-F2A127B14181}" type="presParOf" srcId="{9960827A-900D-4A8D-9302-36A9FF2AEB43}" destId="{21092125-3F33-4CCA-A97B-6453D62A1A1C}" srcOrd="0" destOrd="0" presId="urn:microsoft.com/office/officeart/2008/layout/HorizontalMultiLevelHierarchy"/>
    <dgm:cxn modelId="{76A95E21-C602-48C8-BDB1-DC7CD5F44AD5}" type="presParOf" srcId="{AD866CA6-9D22-4A04-B404-973DB7582F32}" destId="{581AF7F8-C711-4F6F-B96A-33A63449E9F1}" srcOrd="1" destOrd="0" presId="urn:microsoft.com/office/officeart/2008/layout/HorizontalMultiLevelHierarchy"/>
    <dgm:cxn modelId="{4D3F7837-F472-432A-9560-D746CD475A32}" type="presParOf" srcId="{581AF7F8-C711-4F6F-B96A-33A63449E9F1}" destId="{03199711-A93F-416E-990C-BBF1A7C5F5CD}" srcOrd="0" destOrd="0" presId="urn:microsoft.com/office/officeart/2008/layout/HorizontalMultiLevelHierarchy"/>
    <dgm:cxn modelId="{C1855909-1077-4A75-9A77-236EC5D1DF21}" type="presParOf" srcId="{581AF7F8-C711-4F6F-B96A-33A63449E9F1}" destId="{53A87012-928F-48CD-A061-0C3BB27821F4}" srcOrd="1" destOrd="0" presId="urn:microsoft.com/office/officeart/2008/layout/HorizontalMultiLevelHierarchy"/>
    <dgm:cxn modelId="{F7507489-C99A-422F-A280-C048B3DF2202}" type="presParOf" srcId="{AD866CA6-9D22-4A04-B404-973DB7582F32}" destId="{66B26580-3314-4298-8786-121E9B53960E}" srcOrd="2" destOrd="0" presId="urn:microsoft.com/office/officeart/2008/layout/HorizontalMultiLevelHierarchy"/>
    <dgm:cxn modelId="{DB647750-1ADF-4DFF-9BC0-57F028C31E9F}" type="presParOf" srcId="{66B26580-3314-4298-8786-121E9B53960E}" destId="{C32C2E32-B616-41B0-B11C-83FF5FD99A7F}" srcOrd="0" destOrd="0" presId="urn:microsoft.com/office/officeart/2008/layout/HorizontalMultiLevelHierarchy"/>
    <dgm:cxn modelId="{C490A980-197E-4B3A-A248-098C0A3BECAF}" type="presParOf" srcId="{AD866CA6-9D22-4A04-B404-973DB7582F32}" destId="{F7329F1D-7114-4B05-9D6E-FCF58BFC5DC9}" srcOrd="3" destOrd="0" presId="urn:microsoft.com/office/officeart/2008/layout/HorizontalMultiLevelHierarchy"/>
    <dgm:cxn modelId="{306ACFB2-7CE7-4C99-8B3F-3DEE062FF96F}" type="presParOf" srcId="{F7329F1D-7114-4B05-9D6E-FCF58BFC5DC9}" destId="{4AA79E91-8695-4986-A3C3-DE0887540BE3}" srcOrd="0" destOrd="0" presId="urn:microsoft.com/office/officeart/2008/layout/HorizontalMultiLevelHierarchy"/>
    <dgm:cxn modelId="{B5C3E98F-E104-4C69-B10D-3DAF3AE9CFE6}" type="presParOf" srcId="{F7329F1D-7114-4B05-9D6E-FCF58BFC5DC9}" destId="{1E1DBBB3-602E-4B71-A798-5CA55ACF3879}" srcOrd="1" destOrd="0" presId="urn:microsoft.com/office/officeart/2008/layout/HorizontalMultiLevelHierarchy"/>
    <dgm:cxn modelId="{8DBEED25-7241-4E10-A3E9-2D6B8030E82F}" type="presParOf" srcId="{AD866CA6-9D22-4A04-B404-973DB7582F32}" destId="{CCA5C529-1018-4296-B733-B909D838A919}" srcOrd="4" destOrd="0" presId="urn:microsoft.com/office/officeart/2008/layout/HorizontalMultiLevelHierarchy"/>
    <dgm:cxn modelId="{A628D047-253E-4E02-876E-340A0A18B8D8}" type="presParOf" srcId="{CCA5C529-1018-4296-B733-B909D838A919}" destId="{D64D1C3D-7D99-4E0B-B26A-1D5FB241219F}" srcOrd="0" destOrd="0" presId="urn:microsoft.com/office/officeart/2008/layout/HorizontalMultiLevelHierarchy"/>
    <dgm:cxn modelId="{449BA9ED-BBDB-47E1-99D1-1FC07C09B6F3}" type="presParOf" srcId="{AD866CA6-9D22-4A04-B404-973DB7582F32}" destId="{5ECD975F-96F3-43F9-907B-864CBADBF54E}" srcOrd="5" destOrd="0" presId="urn:microsoft.com/office/officeart/2008/layout/HorizontalMultiLevelHierarchy"/>
    <dgm:cxn modelId="{B74EF22C-D0FE-485A-A78B-03DE4D4F3D96}" type="presParOf" srcId="{5ECD975F-96F3-43F9-907B-864CBADBF54E}" destId="{F79FD4D4-7D78-4FCC-AF57-F95FEB67F441}" srcOrd="0" destOrd="0" presId="urn:microsoft.com/office/officeart/2008/layout/HorizontalMultiLevelHierarchy"/>
    <dgm:cxn modelId="{1321C6E4-574F-4A0C-9BA7-46DD8878CC71}" type="presParOf" srcId="{5ECD975F-96F3-43F9-907B-864CBADBF54E}" destId="{CC1C535B-2509-4B74-B5E5-117E7BD2D9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D7F004-13A7-4A7C-B5BD-C849E078A6E6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E0134C5-B058-494F-8785-E2294487D0F9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Georgia" pitchFamily="18" charset="0"/>
            </a:rPr>
            <a:t>ФГОС СПО</a:t>
          </a:r>
          <a:endParaRPr lang="ru-RU" sz="2400" b="1" dirty="0">
            <a:latin typeface="Georgia" pitchFamily="18" charset="0"/>
          </a:endParaRPr>
        </a:p>
      </dgm:t>
    </dgm:pt>
    <dgm:pt modelId="{90637916-A735-4BC7-B9BA-FE03A987A4DA}" type="parTrans" cxnId="{8A69C794-E11D-4718-B8AD-A1767B0ADE14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FDC1523-83FE-4012-B442-BD3F8305FB82}" type="sibTrans" cxnId="{8A69C794-E11D-4718-B8AD-A1767B0ADE14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429A0EC-331A-4D42-9C87-5943DFC26B70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000" dirty="0" smtClean="0">
              <a:latin typeface="Georgia" pitchFamily="18" charset="0"/>
            </a:rPr>
            <a:t>ОК 5. Использовать информационно-коммуникационные технологии для совершенствования профессиональной деятельности. </a:t>
          </a:r>
          <a:endParaRPr lang="ru-RU" sz="2000" dirty="0">
            <a:latin typeface="Georgia" panose="02040502050405020303" pitchFamily="18" charset="0"/>
          </a:endParaRPr>
        </a:p>
      </dgm:t>
    </dgm:pt>
    <dgm:pt modelId="{C0B074FA-1D9E-4E03-97F9-F57F4DEE3571}" type="parTrans" cxnId="{BFE9B796-2C78-45B4-B0CD-56E0A8A1A12A}">
      <dgm:prSet/>
      <dgm:spPr/>
      <dgm:t>
        <a:bodyPr/>
        <a:lstStyle/>
        <a:p>
          <a:endParaRPr lang="ru-RU"/>
        </a:p>
      </dgm:t>
    </dgm:pt>
    <dgm:pt modelId="{D434CE29-B039-4AB5-B9B0-CEF59BFA4A23}" type="sibTrans" cxnId="{BFE9B796-2C78-45B4-B0CD-56E0A8A1A12A}">
      <dgm:prSet/>
      <dgm:spPr/>
      <dgm:t>
        <a:bodyPr/>
        <a:lstStyle/>
        <a:p>
          <a:endParaRPr lang="ru-RU"/>
        </a:p>
      </dgm:t>
    </dgm:pt>
    <dgm:pt modelId="{F40E8B5E-6297-4059-B5E8-95885CBF0B63}" type="pres">
      <dgm:prSet presAssocID="{91D7F004-13A7-4A7C-B5BD-C849E078A6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F2BBC-CD28-4200-84E7-064456594EBF}" type="pres">
      <dgm:prSet presAssocID="{4E0134C5-B058-494F-8785-E2294487D0F9}" presName="root1" presStyleCnt="0"/>
      <dgm:spPr/>
      <dgm:t>
        <a:bodyPr/>
        <a:lstStyle/>
        <a:p>
          <a:endParaRPr lang="ru-RU"/>
        </a:p>
      </dgm:t>
    </dgm:pt>
    <dgm:pt modelId="{5DF09BEB-97F2-4D9D-9405-73EF0BD1BD2A}" type="pres">
      <dgm:prSet presAssocID="{4E0134C5-B058-494F-8785-E2294487D0F9}" presName="LevelOneTextNode" presStyleLbl="node0" presStyleIdx="0" presStyleCnt="1" custScaleX="667020" custScaleY="920376" custLinFactNeighborX="-1644" custLinFactNeighborY="-9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66CA6-9D22-4A04-B404-973DB7582F32}" type="pres">
      <dgm:prSet presAssocID="{4E0134C5-B058-494F-8785-E2294487D0F9}" presName="level2hierChild" presStyleCnt="0"/>
      <dgm:spPr/>
      <dgm:t>
        <a:bodyPr/>
        <a:lstStyle/>
        <a:p>
          <a:endParaRPr lang="ru-RU"/>
        </a:p>
      </dgm:t>
    </dgm:pt>
    <dgm:pt modelId="{CCA5C529-1018-4296-B733-B909D838A919}" type="pres">
      <dgm:prSet presAssocID="{C0B074FA-1D9E-4E03-97F9-F57F4DEE3571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D64D1C3D-7D99-4E0B-B26A-1D5FB241219F}" type="pres">
      <dgm:prSet presAssocID="{C0B074FA-1D9E-4E03-97F9-F57F4DEE3571}" presName="connTx" presStyleLbl="parChTrans1D2" presStyleIdx="0" presStyleCnt="1"/>
      <dgm:spPr/>
      <dgm:t>
        <a:bodyPr/>
        <a:lstStyle/>
        <a:p>
          <a:endParaRPr lang="ru-RU"/>
        </a:p>
      </dgm:t>
    </dgm:pt>
    <dgm:pt modelId="{5ECD975F-96F3-43F9-907B-864CBADBF54E}" type="pres">
      <dgm:prSet presAssocID="{5429A0EC-331A-4D42-9C87-5943DFC26B70}" presName="root2" presStyleCnt="0"/>
      <dgm:spPr/>
      <dgm:t>
        <a:bodyPr/>
        <a:lstStyle/>
        <a:p>
          <a:endParaRPr lang="ru-RU"/>
        </a:p>
      </dgm:t>
    </dgm:pt>
    <dgm:pt modelId="{F79FD4D4-7D78-4FCC-AF57-F95FEB67F441}" type="pres">
      <dgm:prSet presAssocID="{5429A0EC-331A-4D42-9C87-5943DFC26B70}" presName="LevelTwoTextNode" presStyleLbl="node2" presStyleIdx="0" presStyleCnt="1" custScaleX="761525" custScaleY="2000000" custLinFactY="1586" custLinFactNeighborX="-140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1C535B-2509-4B74-B5E5-117E7BD2D91D}" type="pres">
      <dgm:prSet presAssocID="{5429A0EC-331A-4D42-9C87-5943DFC26B70}" presName="level3hierChild" presStyleCnt="0"/>
      <dgm:spPr/>
      <dgm:t>
        <a:bodyPr/>
        <a:lstStyle/>
        <a:p>
          <a:endParaRPr lang="ru-RU"/>
        </a:p>
      </dgm:t>
    </dgm:pt>
  </dgm:ptLst>
  <dgm:cxnLst>
    <dgm:cxn modelId="{BFE9B796-2C78-45B4-B0CD-56E0A8A1A12A}" srcId="{4E0134C5-B058-494F-8785-E2294487D0F9}" destId="{5429A0EC-331A-4D42-9C87-5943DFC26B70}" srcOrd="0" destOrd="0" parTransId="{C0B074FA-1D9E-4E03-97F9-F57F4DEE3571}" sibTransId="{D434CE29-B039-4AB5-B9B0-CEF59BFA4A23}"/>
    <dgm:cxn modelId="{8A69C794-E11D-4718-B8AD-A1767B0ADE14}" srcId="{91D7F004-13A7-4A7C-B5BD-C849E078A6E6}" destId="{4E0134C5-B058-494F-8785-E2294487D0F9}" srcOrd="0" destOrd="0" parTransId="{90637916-A735-4BC7-B9BA-FE03A987A4DA}" sibTransId="{6FDC1523-83FE-4012-B442-BD3F8305FB82}"/>
    <dgm:cxn modelId="{4CF10332-4362-4073-9671-29FF7B956B79}" type="presOf" srcId="{4E0134C5-B058-494F-8785-E2294487D0F9}" destId="{5DF09BEB-97F2-4D9D-9405-73EF0BD1BD2A}" srcOrd="0" destOrd="0" presId="urn:microsoft.com/office/officeart/2008/layout/HorizontalMultiLevelHierarchy"/>
    <dgm:cxn modelId="{766AFAB2-D9A0-4BDE-93BF-77A9E1E82FDE}" type="presOf" srcId="{5429A0EC-331A-4D42-9C87-5943DFC26B70}" destId="{F79FD4D4-7D78-4FCC-AF57-F95FEB67F441}" srcOrd="0" destOrd="0" presId="urn:microsoft.com/office/officeart/2008/layout/HorizontalMultiLevelHierarchy"/>
    <dgm:cxn modelId="{8DC99B0C-9B7F-49DA-9EAC-E2777D6CCB9D}" type="presOf" srcId="{C0B074FA-1D9E-4E03-97F9-F57F4DEE3571}" destId="{CCA5C529-1018-4296-B733-B909D838A919}" srcOrd="0" destOrd="0" presId="urn:microsoft.com/office/officeart/2008/layout/HorizontalMultiLevelHierarchy"/>
    <dgm:cxn modelId="{C28EA202-5B0E-4EED-AD37-5A224FDE8B21}" type="presOf" srcId="{C0B074FA-1D9E-4E03-97F9-F57F4DEE3571}" destId="{D64D1C3D-7D99-4E0B-B26A-1D5FB241219F}" srcOrd="1" destOrd="0" presId="urn:microsoft.com/office/officeart/2008/layout/HorizontalMultiLevelHierarchy"/>
    <dgm:cxn modelId="{91CABA73-FDD0-4EA8-A7EE-F9938EE7AA51}" type="presOf" srcId="{91D7F004-13A7-4A7C-B5BD-C849E078A6E6}" destId="{F40E8B5E-6297-4059-B5E8-95885CBF0B63}" srcOrd="0" destOrd="0" presId="urn:microsoft.com/office/officeart/2008/layout/HorizontalMultiLevelHierarchy"/>
    <dgm:cxn modelId="{DF7D6180-0E92-407A-AE54-209351DA0A65}" type="presParOf" srcId="{F40E8B5E-6297-4059-B5E8-95885CBF0B63}" destId="{15FF2BBC-CD28-4200-84E7-064456594EBF}" srcOrd="0" destOrd="0" presId="urn:microsoft.com/office/officeart/2008/layout/HorizontalMultiLevelHierarchy"/>
    <dgm:cxn modelId="{6BCFC8C2-6C56-4090-8E94-84F64F577210}" type="presParOf" srcId="{15FF2BBC-CD28-4200-84E7-064456594EBF}" destId="{5DF09BEB-97F2-4D9D-9405-73EF0BD1BD2A}" srcOrd="0" destOrd="0" presId="urn:microsoft.com/office/officeart/2008/layout/HorizontalMultiLevelHierarchy"/>
    <dgm:cxn modelId="{8310F6B4-1A10-47BD-BA49-BA85ADCB739A}" type="presParOf" srcId="{15FF2BBC-CD28-4200-84E7-064456594EBF}" destId="{AD866CA6-9D22-4A04-B404-973DB7582F32}" srcOrd="1" destOrd="0" presId="urn:microsoft.com/office/officeart/2008/layout/HorizontalMultiLevelHierarchy"/>
    <dgm:cxn modelId="{78865A29-0A1F-4F20-9326-F1987795B9E7}" type="presParOf" srcId="{AD866CA6-9D22-4A04-B404-973DB7582F32}" destId="{CCA5C529-1018-4296-B733-B909D838A919}" srcOrd="0" destOrd="0" presId="urn:microsoft.com/office/officeart/2008/layout/HorizontalMultiLevelHierarchy"/>
    <dgm:cxn modelId="{C13EE0D3-BF94-4DB3-B793-67B5485392B0}" type="presParOf" srcId="{CCA5C529-1018-4296-B733-B909D838A919}" destId="{D64D1C3D-7D99-4E0B-B26A-1D5FB241219F}" srcOrd="0" destOrd="0" presId="urn:microsoft.com/office/officeart/2008/layout/HorizontalMultiLevelHierarchy"/>
    <dgm:cxn modelId="{EA20C5D1-4620-499B-AEC8-F3E7FAD119FA}" type="presParOf" srcId="{AD866CA6-9D22-4A04-B404-973DB7582F32}" destId="{5ECD975F-96F3-43F9-907B-864CBADBF54E}" srcOrd="1" destOrd="0" presId="urn:microsoft.com/office/officeart/2008/layout/HorizontalMultiLevelHierarchy"/>
    <dgm:cxn modelId="{6A868117-5AF2-4F58-9FD7-F6E7918C3901}" type="presParOf" srcId="{5ECD975F-96F3-43F9-907B-864CBADBF54E}" destId="{F79FD4D4-7D78-4FCC-AF57-F95FEB67F441}" srcOrd="0" destOrd="0" presId="urn:microsoft.com/office/officeart/2008/layout/HorizontalMultiLevelHierarchy"/>
    <dgm:cxn modelId="{704397A0-5445-4CAB-BB4B-21BA1DAD72F5}" type="presParOf" srcId="{5ECD975F-96F3-43F9-907B-864CBADBF54E}" destId="{CC1C535B-2509-4B74-B5E5-117E7BD2D9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435BF3-03FA-4B52-B2F2-B4DD04CC52E4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0FD7CB-628A-4E99-8081-92D8A65F7634}">
      <dgm:prSet phldrT="[Текст]" custT="1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lin ang="10800000" scaled="1"/>
          <a:tileRect/>
        </a:gradFill>
        <a:ln w="28575">
          <a:noFill/>
        </a:ln>
      </dgm:spPr>
      <dgm:t>
        <a:bodyPr anchor="t" anchorCtr="0"/>
        <a:lstStyle/>
        <a:p>
          <a:pPr lvl="0" algn="l" defTabSz="914400" rtl="0" eaLnBrk="1" latinLnBrk="0" hangingPunct="1">
            <a:spcBef>
              <a:spcPct val="0"/>
            </a:spcBef>
            <a:buNone/>
          </a:pPr>
          <a:r>
            <a:rPr lang="ru-RU" sz="2400" kern="1200" spc="-100" baseline="0" dirty="0" smtClean="0">
              <a:solidFill>
                <a:schemeClr val="tx1"/>
              </a:solidFill>
              <a:latin typeface="Georgia" panose="02040502050405020303" pitchFamily="18" charset="0"/>
              <a:ea typeface="+mj-ea"/>
              <a:cs typeface="+mj-cs"/>
            </a:rPr>
            <a:t>Исследование запроса работодателей к профессиональным ИКТ-компетенциям специалистов в сфере образования</a:t>
          </a:r>
          <a:endParaRPr lang="ru-RU" sz="2400" kern="1200" spc="-100" baseline="0" dirty="0">
            <a:solidFill>
              <a:schemeClr val="tx1"/>
            </a:solidFill>
            <a:latin typeface="Georgia" panose="02040502050405020303" pitchFamily="18" charset="0"/>
            <a:ea typeface="+mj-ea"/>
            <a:cs typeface="+mj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FB8F230A-BCE1-46C5-A858-A2B572932370}" type="parTrans" cxnId="{0D6B860F-C6C6-4313-9B77-EF0F339D9DE0}">
      <dgm:prSet/>
      <dgm:spPr/>
      <dgm:t>
        <a:bodyPr/>
        <a:lstStyle/>
        <a:p>
          <a:endParaRPr lang="ru-RU"/>
        </a:p>
      </dgm:t>
    </dgm:pt>
    <dgm:pt modelId="{CDEFDB6D-7ED8-4835-B0E9-7C131D4629EF}" type="sibTrans" cxnId="{0D6B860F-C6C6-4313-9B77-EF0F339D9DE0}">
      <dgm:prSet/>
      <dgm:spPr/>
      <dgm:t>
        <a:bodyPr/>
        <a:lstStyle/>
        <a:p>
          <a:endParaRPr lang="ru-RU"/>
        </a:p>
      </dgm:t>
    </dgm:pt>
    <dgm:pt modelId="{BEE69EE6-AF83-4897-892E-F3181BF9CCA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800" dirty="0" smtClean="0">
              <a:latin typeface="Georgia" panose="02040502050405020303" pitchFamily="18" charset="0"/>
            </a:rPr>
            <a:t>Часть </a:t>
          </a:r>
          <a:r>
            <a:rPr lang="en-US" sz="2800" dirty="0" smtClean="0">
              <a:latin typeface="Georgia" panose="02040502050405020303" pitchFamily="18" charset="0"/>
            </a:rPr>
            <a:t>II</a:t>
          </a:r>
          <a:endParaRPr lang="ru-RU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5A27EEF6-D27D-423B-B90F-9D8CFA72BC26}" type="sibTrans" cxnId="{CA073FF5-1DE0-4210-AA0C-012E62D8AFEA}">
      <dgm:prSet/>
      <dgm:spPr/>
      <dgm:t>
        <a:bodyPr/>
        <a:lstStyle/>
        <a:p>
          <a:endParaRPr lang="ru-RU"/>
        </a:p>
      </dgm:t>
    </dgm:pt>
    <dgm:pt modelId="{EB528AC4-50EA-4862-96E2-F7DB81FB3316}" type="parTrans" cxnId="{CA073FF5-1DE0-4210-AA0C-012E62D8AFEA}">
      <dgm:prSet/>
      <dgm:spPr/>
      <dgm:t>
        <a:bodyPr/>
        <a:lstStyle/>
        <a:p>
          <a:endParaRPr lang="ru-RU"/>
        </a:p>
      </dgm:t>
    </dgm:pt>
    <dgm:pt modelId="{51D0F70C-63CD-4EFD-8736-5DDDF1AA0DB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800" dirty="0" smtClean="0">
              <a:latin typeface="Georgia" panose="02040502050405020303" pitchFamily="18" charset="0"/>
            </a:rPr>
            <a:t>Часть </a:t>
          </a:r>
          <a:r>
            <a:rPr lang="en-US" sz="2800" dirty="0" smtClean="0">
              <a:latin typeface="Georgia" panose="02040502050405020303" pitchFamily="18" charset="0"/>
            </a:rPr>
            <a:t>I</a:t>
          </a:r>
          <a:endParaRPr lang="ru-RU" sz="2800" dirty="0">
            <a:latin typeface="Georgia" panose="020405020504050203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752A5D63-C821-4AB4-83BE-287261B52EA7}" type="sibTrans" cxnId="{7AA5DB05-EFEA-48D8-90F1-2C674119F1BE}">
      <dgm:prSet/>
      <dgm:spPr/>
      <dgm:t>
        <a:bodyPr/>
        <a:lstStyle/>
        <a:p>
          <a:endParaRPr lang="ru-RU"/>
        </a:p>
      </dgm:t>
    </dgm:pt>
    <dgm:pt modelId="{F3FEDDC2-2A58-4ADF-8D70-14259487215D}" type="parTrans" cxnId="{7AA5DB05-EFEA-48D8-90F1-2C674119F1BE}">
      <dgm:prSet/>
      <dgm:spPr/>
      <dgm:t>
        <a:bodyPr/>
        <a:lstStyle/>
        <a:p>
          <a:endParaRPr lang="ru-RU"/>
        </a:p>
      </dgm:t>
    </dgm:pt>
    <dgm:pt modelId="{D0E5AA57-D70B-4CE9-9BCB-7A94A49DC5AC}">
      <dgm:prSet/>
      <dgm:spPr/>
      <dgm:t>
        <a:bodyPr/>
        <a:lstStyle/>
        <a:p>
          <a:endParaRPr lang="ru-RU" dirty="0"/>
        </a:p>
      </dgm:t>
    </dgm:pt>
    <dgm:pt modelId="{4879DBC8-6F15-4414-AF36-00A4B23C2BFE}" type="parTrans" cxnId="{BF60D145-5BDB-4A2F-B1B8-B1F7AFEE4D36}">
      <dgm:prSet/>
      <dgm:spPr/>
      <dgm:t>
        <a:bodyPr/>
        <a:lstStyle/>
        <a:p>
          <a:endParaRPr lang="ru-RU"/>
        </a:p>
      </dgm:t>
    </dgm:pt>
    <dgm:pt modelId="{453F0E88-4E3A-4CC6-801B-4CBB733F0A95}" type="sibTrans" cxnId="{BF60D145-5BDB-4A2F-B1B8-B1F7AFEE4D36}">
      <dgm:prSet/>
      <dgm:spPr/>
      <dgm:t>
        <a:bodyPr/>
        <a:lstStyle/>
        <a:p>
          <a:endParaRPr lang="ru-RU"/>
        </a:p>
      </dgm:t>
    </dgm:pt>
    <dgm:pt modelId="{5507F947-A441-4710-8553-0185EA02B223}" type="pres">
      <dgm:prSet presAssocID="{21435BF3-03FA-4B52-B2F2-B4DD04CC52E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229D973-DDD5-4ABD-8D5D-93EDE7274769}" type="pres">
      <dgm:prSet presAssocID="{690FD7CB-628A-4E99-8081-92D8A65F7634}" presName="composite" presStyleCnt="0"/>
      <dgm:spPr/>
    </dgm:pt>
    <dgm:pt modelId="{91B234AD-1FE6-4AED-B715-B4863C40A641}" type="pres">
      <dgm:prSet presAssocID="{690FD7CB-628A-4E99-8081-92D8A65F7634}" presName="ParentText" presStyleLbl="revTx" presStyleIdx="0" presStyleCnt="4" custScaleX="102549" custScaleY="653658" custLinFactX="23651" custLinFactY="-101055" custLinFactNeighborX="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AC10E-827B-4748-B0C4-C584D6B1F8CA}" type="pres">
      <dgm:prSet presAssocID="{690FD7CB-628A-4E99-8081-92D8A65F7634}" presName="Accent1" presStyleLbl="parChTrans1D1" presStyleIdx="0" presStyleCnt="4" custScaleX="112763" custLinFactNeighborX="226" custLinFactNeighborY="-8427"/>
      <dgm:spPr/>
    </dgm:pt>
    <dgm:pt modelId="{24ACC597-C042-4A5E-87E9-DF9E1844BB50}" type="pres">
      <dgm:prSet presAssocID="{690FD7CB-628A-4E99-8081-92D8A65F7634}" presName="Image" presStyleLbl="alignImgPlace1" presStyleIdx="0" presStyleCnt="4" custScaleX="12192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E9DEFD9-8FE2-4769-9A3A-92091AA0A504}" type="pres">
      <dgm:prSet presAssocID="{CDEFDB6D-7ED8-4835-B0E9-7C131D4629EF}" presName="sibTrans" presStyleCnt="0"/>
      <dgm:spPr/>
    </dgm:pt>
    <dgm:pt modelId="{1E3F5E12-B35B-4738-ACD3-3131769CD918}" type="pres">
      <dgm:prSet presAssocID="{51D0F70C-63CD-4EFD-8736-5DDDF1AA0DB2}" presName="composite" presStyleCnt="0"/>
      <dgm:spPr/>
    </dgm:pt>
    <dgm:pt modelId="{E7F9A94B-D56F-4853-89D0-45D2DDC020E5}" type="pres">
      <dgm:prSet presAssocID="{51D0F70C-63CD-4EFD-8736-5DDDF1AA0DB2}" presName="ParentText" presStyleLbl="revTx" presStyleIdx="1" presStyleCnt="4" custScaleX="45821" custScaleY="127705" custLinFactX="-18951" custLinFactY="300000" custLinFactNeighborX="-100000" custLinFactNeighborY="369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8BDF1-E704-4D56-89BD-BBA3A6E0CA28}" type="pres">
      <dgm:prSet presAssocID="{51D0F70C-63CD-4EFD-8736-5DDDF1AA0DB2}" presName="Accent1" presStyleLbl="parChTrans1D1" presStyleIdx="1" presStyleCnt="4" custLinFactY="11174" custLinFactNeighborX="-7320" custLinFactNeighborY="100000"/>
      <dgm:spPr/>
    </dgm:pt>
    <dgm:pt modelId="{E38698FA-141B-4BA2-BE0C-8FE5E5792639}" type="pres">
      <dgm:prSet presAssocID="{51D0F70C-63CD-4EFD-8736-5DDDF1AA0DB2}" presName="Image" presStyleLbl="alignImgPlace1" presStyleIdx="1" presStyleCnt="4" custScaleX="106941" custLinFactY="22171" custLinFactNeighborX="-10303" custLinFactNeighborY="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0E46E19-3731-4BAD-8654-8E4A86C238AE}" type="pres">
      <dgm:prSet presAssocID="{752A5D63-C821-4AB4-83BE-287261B52EA7}" presName="sibTrans" presStyleCnt="0"/>
      <dgm:spPr/>
    </dgm:pt>
    <dgm:pt modelId="{58A5E65F-B978-47E3-BF53-056919D1DAC7}" type="pres">
      <dgm:prSet presAssocID="{BEE69EE6-AF83-4897-892E-F3181BF9CCA9}" presName="composite" presStyleCnt="0"/>
      <dgm:spPr/>
    </dgm:pt>
    <dgm:pt modelId="{A7E5EE23-06D3-4D5D-8492-6C1771A2A8FF}" type="pres">
      <dgm:prSet presAssocID="{BEE69EE6-AF83-4897-892E-F3181BF9CCA9}" presName="ParentText" presStyleLbl="revTx" presStyleIdx="2" presStyleCnt="4" custScaleX="55038" custScaleY="136695" custLinFactX="-49696" custLinFactY="347476" custLinFactNeighborX="-100000" custLinFactNeighborY="4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F2AA-332A-4ED1-94AB-1F77E0979AB5}" type="pres">
      <dgm:prSet presAssocID="{BEE69EE6-AF83-4897-892E-F3181BF9CCA9}" presName="Accent1" presStyleLbl="parChTrans1D1" presStyleIdx="2" presStyleCnt="4" custScaleX="90719" custLinFactX="-100000" custLinFactNeighborX="-116985" custLinFactNeighborY="87063"/>
      <dgm:spPr/>
    </dgm:pt>
    <dgm:pt modelId="{15FE805D-9A6E-49DF-B1B5-60F818B7622F}" type="pres">
      <dgm:prSet presAssocID="{BEE69EE6-AF83-4897-892E-F3181BF9CCA9}" presName="Image" presStyleLbl="alignImgPlace1" presStyleIdx="2" presStyleCnt="4" custScaleX="97209" custLinFactX="-100000" custLinFactY="8206" custLinFactNeighborX="-122140" custLinFactNeighborY="10000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3BB97EF-5966-4925-A805-B309C23C0EF7}" type="pres">
      <dgm:prSet presAssocID="{5A27EEF6-D27D-423B-B90F-9D8CFA72BC26}" presName="sibTrans" presStyleCnt="0"/>
      <dgm:spPr/>
    </dgm:pt>
    <dgm:pt modelId="{B6C900E7-56B3-4B90-96FE-10605A91EE76}" type="pres">
      <dgm:prSet presAssocID="{D0E5AA57-D70B-4CE9-9BCB-7A94A49DC5AC}" presName="composite" presStyleCnt="0"/>
      <dgm:spPr/>
    </dgm:pt>
    <dgm:pt modelId="{69334EB7-A594-4703-85EC-6AAC6A86EE88}" type="pres">
      <dgm:prSet presAssocID="{D0E5AA57-D70B-4CE9-9BCB-7A94A49DC5A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D8227-0273-42D5-9A4A-E613AE788A8A}" type="pres">
      <dgm:prSet presAssocID="{D0E5AA57-D70B-4CE9-9BCB-7A94A49DC5AC}" presName="Accent1" presStyleLbl="parChTrans1D1" presStyleIdx="3" presStyleCnt="4" custLinFactNeighborX="81958" custLinFactNeighborY="-24270"/>
      <dgm:spPr/>
    </dgm:pt>
    <dgm:pt modelId="{01A63118-8387-4D29-BA08-314CFD5F4F77}" type="pres">
      <dgm:prSet presAssocID="{D0E5AA57-D70B-4CE9-9BCB-7A94A49DC5AC}" presName="Image" presStyleLbl="alignImgPlace1" presStyleIdx="3" presStyleCnt="4" custScaleX="109391" custLinFactNeighborX="79485" custLinFactNeighborY="-1682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</dgm:ptLst>
  <dgm:cxnLst>
    <dgm:cxn modelId="{940B6992-E3E9-46F5-9012-0870EFDE2E63}" type="presOf" srcId="{690FD7CB-628A-4E99-8081-92D8A65F7634}" destId="{91B234AD-1FE6-4AED-B715-B4863C40A641}" srcOrd="0" destOrd="0" presId="urn:microsoft.com/office/officeart/2011/layout/Picture Frame"/>
    <dgm:cxn modelId="{BF60D145-5BDB-4A2F-B1B8-B1F7AFEE4D36}" srcId="{21435BF3-03FA-4B52-B2F2-B4DD04CC52E4}" destId="{D0E5AA57-D70B-4CE9-9BCB-7A94A49DC5AC}" srcOrd="3" destOrd="0" parTransId="{4879DBC8-6F15-4414-AF36-00A4B23C2BFE}" sibTransId="{453F0E88-4E3A-4CC6-801B-4CBB733F0A95}"/>
    <dgm:cxn modelId="{5587ADFB-5DC8-45A7-8F25-D9A21D0E2C20}" type="presOf" srcId="{21435BF3-03FA-4B52-B2F2-B4DD04CC52E4}" destId="{5507F947-A441-4710-8553-0185EA02B223}" srcOrd="0" destOrd="0" presId="urn:microsoft.com/office/officeart/2011/layout/Picture Frame"/>
    <dgm:cxn modelId="{7AA5DB05-EFEA-48D8-90F1-2C674119F1BE}" srcId="{21435BF3-03FA-4B52-B2F2-B4DD04CC52E4}" destId="{51D0F70C-63CD-4EFD-8736-5DDDF1AA0DB2}" srcOrd="1" destOrd="0" parTransId="{F3FEDDC2-2A58-4ADF-8D70-14259487215D}" sibTransId="{752A5D63-C821-4AB4-83BE-287261B52EA7}"/>
    <dgm:cxn modelId="{0D6B860F-C6C6-4313-9B77-EF0F339D9DE0}" srcId="{21435BF3-03FA-4B52-B2F2-B4DD04CC52E4}" destId="{690FD7CB-628A-4E99-8081-92D8A65F7634}" srcOrd="0" destOrd="0" parTransId="{FB8F230A-BCE1-46C5-A858-A2B572932370}" sibTransId="{CDEFDB6D-7ED8-4835-B0E9-7C131D4629EF}"/>
    <dgm:cxn modelId="{F7D732D6-7A74-472F-A28A-51EA37936434}" type="presOf" srcId="{BEE69EE6-AF83-4897-892E-F3181BF9CCA9}" destId="{A7E5EE23-06D3-4D5D-8492-6C1771A2A8FF}" srcOrd="0" destOrd="0" presId="urn:microsoft.com/office/officeart/2011/layout/Picture Frame"/>
    <dgm:cxn modelId="{C7621ED7-8D7D-40B6-8FFE-D2D5F28167B1}" type="presOf" srcId="{51D0F70C-63CD-4EFD-8736-5DDDF1AA0DB2}" destId="{E7F9A94B-D56F-4853-89D0-45D2DDC020E5}" srcOrd="0" destOrd="0" presId="urn:microsoft.com/office/officeart/2011/layout/Picture Frame"/>
    <dgm:cxn modelId="{87B22280-A7EC-4B1F-96FE-439D8D2A2C89}" type="presOf" srcId="{D0E5AA57-D70B-4CE9-9BCB-7A94A49DC5AC}" destId="{69334EB7-A594-4703-85EC-6AAC6A86EE88}" srcOrd="0" destOrd="0" presId="urn:microsoft.com/office/officeart/2011/layout/Picture Frame"/>
    <dgm:cxn modelId="{CA073FF5-1DE0-4210-AA0C-012E62D8AFEA}" srcId="{21435BF3-03FA-4B52-B2F2-B4DD04CC52E4}" destId="{BEE69EE6-AF83-4897-892E-F3181BF9CCA9}" srcOrd="2" destOrd="0" parTransId="{EB528AC4-50EA-4862-96E2-F7DB81FB3316}" sibTransId="{5A27EEF6-D27D-423B-B90F-9D8CFA72BC26}"/>
    <dgm:cxn modelId="{5FDE86E4-25BE-41EE-8728-5522B7E1C237}" type="presParOf" srcId="{5507F947-A441-4710-8553-0185EA02B223}" destId="{2229D973-DDD5-4ABD-8D5D-93EDE7274769}" srcOrd="0" destOrd="0" presId="urn:microsoft.com/office/officeart/2011/layout/Picture Frame"/>
    <dgm:cxn modelId="{90878A3F-475B-45B7-9F01-4C987E2449CC}" type="presParOf" srcId="{2229D973-DDD5-4ABD-8D5D-93EDE7274769}" destId="{91B234AD-1FE6-4AED-B715-B4863C40A641}" srcOrd="0" destOrd="0" presId="urn:microsoft.com/office/officeart/2011/layout/Picture Frame"/>
    <dgm:cxn modelId="{7DFDB9B7-66C2-4E5F-9545-E111E06D7C3A}" type="presParOf" srcId="{2229D973-DDD5-4ABD-8D5D-93EDE7274769}" destId="{ABEAC10E-827B-4748-B0C4-C584D6B1F8CA}" srcOrd="1" destOrd="0" presId="urn:microsoft.com/office/officeart/2011/layout/Picture Frame"/>
    <dgm:cxn modelId="{7FA8906E-6B77-42EA-AA64-3F5A33C40635}" type="presParOf" srcId="{2229D973-DDD5-4ABD-8D5D-93EDE7274769}" destId="{24ACC597-C042-4A5E-87E9-DF9E1844BB50}" srcOrd="2" destOrd="0" presId="urn:microsoft.com/office/officeart/2011/layout/Picture Frame"/>
    <dgm:cxn modelId="{2602D492-7C27-413E-BCA0-EB35F8C94AD2}" type="presParOf" srcId="{5507F947-A441-4710-8553-0185EA02B223}" destId="{5E9DEFD9-8FE2-4769-9A3A-92091AA0A504}" srcOrd="1" destOrd="0" presId="urn:microsoft.com/office/officeart/2011/layout/Picture Frame"/>
    <dgm:cxn modelId="{1FD57310-7BFB-4961-A836-D27A391EC5CC}" type="presParOf" srcId="{5507F947-A441-4710-8553-0185EA02B223}" destId="{1E3F5E12-B35B-4738-ACD3-3131769CD918}" srcOrd="2" destOrd="0" presId="urn:microsoft.com/office/officeart/2011/layout/Picture Frame"/>
    <dgm:cxn modelId="{1733DF85-BEE9-4CA4-951A-0F4A90310B1E}" type="presParOf" srcId="{1E3F5E12-B35B-4738-ACD3-3131769CD918}" destId="{E7F9A94B-D56F-4853-89D0-45D2DDC020E5}" srcOrd="0" destOrd="0" presId="urn:microsoft.com/office/officeart/2011/layout/Picture Frame"/>
    <dgm:cxn modelId="{D2255B9A-5E7F-442A-A550-B069182D7B14}" type="presParOf" srcId="{1E3F5E12-B35B-4738-ACD3-3131769CD918}" destId="{9B98BDF1-E704-4D56-89BD-BBA3A6E0CA28}" srcOrd="1" destOrd="0" presId="urn:microsoft.com/office/officeart/2011/layout/Picture Frame"/>
    <dgm:cxn modelId="{1DD3E7EE-86C4-4D8C-BD91-B73107DB2823}" type="presParOf" srcId="{1E3F5E12-B35B-4738-ACD3-3131769CD918}" destId="{E38698FA-141B-4BA2-BE0C-8FE5E5792639}" srcOrd="2" destOrd="0" presId="urn:microsoft.com/office/officeart/2011/layout/Picture Frame"/>
    <dgm:cxn modelId="{F8F2E584-7596-4F2E-91B9-0B1560DF749A}" type="presParOf" srcId="{5507F947-A441-4710-8553-0185EA02B223}" destId="{B0E46E19-3731-4BAD-8654-8E4A86C238AE}" srcOrd="3" destOrd="0" presId="urn:microsoft.com/office/officeart/2011/layout/Picture Frame"/>
    <dgm:cxn modelId="{25668A1A-FEDB-46CD-9D1B-9E75AC31377F}" type="presParOf" srcId="{5507F947-A441-4710-8553-0185EA02B223}" destId="{58A5E65F-B978-47E3-BF53-056919D1DAC7}" srcOrd="4" destOrd="0" presId="urn:microsoft.com/office/officeart/2011/layout/Picture Frame"/>
    <dgm:cxn modelId="{780D42E0-DD9F-4454-BBE1-4A1AE759EE24}" type="presParOf" srcId="{58A5E65F-B978-47E3-BF53-056919D1DAC7}" destId="{A7E5EE23-06D3-4D5D-8492-6C1771A2A8FF}" srcOrd="0" destOrd="0" presId="urn:microsoft.com/office/officeart/2011/layout/Picture Frame"/>
    <dgm:cxn modelId="{C544F81F-2B19-45D0-8B05-6DF12C8E9B91}" type="presParOf" srcId="{58A5E65F-B978-47E3-BF53-056919D1DAC7}" destId="{96DEF2AA-332A-4ED1-94AB-1F77E0979AB5}" srcOrd="1" destOrd="0" presId="urn:microsoft.com/office/officeart/2011/layout/Picture Frame"/>
    <dgm:cxn modelId="{37792291-51BC-416C-8547-9AAD6181F48D}" type="presParOf" srcId="{58A5E65F-B978-47E3-BF53-056919D1DAC7}" destId="{15FE805D-9A6E-49DF-B1B5-60F818B7622F}" srcOrd="2" destOrd="0" presId="urn:microsoft.com/office/officeart/2011/layout/Picture Frame"/>
    <dgm:cxn modelId="{6548AD04-3DFC-43B8-9F23-B9076EAC9CD0}" type="presParOf" srcId="{5507F947-A441-4710-8553-0185EA02B223}" destId="{C3BB97EF-5966-4925-A805-B309C23C0EF7}" srcOrd="5" destOrd="0" presId="urn:microsoft.com/office/officeart/2011/layout/Picture Frame"/>
    <dgm:cxn modelId="{EA416CB4-B8DC-4064-A224-EADBE33BB312}" type="presParOf" srcId="{5507F947-A441-4710-8553-0185EA02B223}" destId="{B6C900E7-56B3-4B90-96FE-10605A91EE76}" srcOrd="6" destOrd="0" presId="urn:microsoft.com/office/officeart/2011/layout/Picture Frame"/>
    <dgm:cxn modelId="{44286B19-B25C-40D1-BC04-63173333CAD5}" type="presParOf" srcId="{B6C900E7-56B3-4B90-96FE-10605A91EE76}" destId="{69334EB7-A594-4703-85EC-6AAC6A86EE88}" srcOrd="0" destOrd="0" presId="urn:microsoft.com/office/officeart/2011/layout/Picture Frame"/>
    <dgm:cxn modelId="{6C3D8099-C2C9-4AA9-9E27-65A3125161E3}" type="presParOf" srcId="{B6C900E7-56B3-4B90-96FE-10605A91EE76}" destId="{5D1D8227-0273-42D5-9A4A-E613AE788A8A}" srcOrd="1" destOrd="0" presId="urn:microsoft.com/office/officeart/2011/layout/Picture Frame"/>
    <dgm:cxn modelId="{C4D2BCC3-44D3-40AF-A8FA-828E44E1D43A}" type="presParOf" srcId="{B6C900E7-56B3-4B90-96FE-10605A91EE76}" destId="{01A63118-8387-4D29-BA08-314CFD5F4F77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771D36-67DA-4B3F-8C32-1E52C232B4D4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D6BA25D-2797-413D-81F0-AEFB381016E9}">
      <dgm:prSet phldrT="[Текст]" custT="1"/>
      <dgm:spPr/>
      <dgm:t>
        <a:bodyPr/>
        <a:lstStyle/>
        <a:p>
          <a:r>
            <a:rPr lang="ru-RU" sz="3200" dirty="0" smtClean="0"/>
            <a:t>Варианты оценки</a:t>
          </a:r>
          <a:endParaRPr lang="ru-RU" sz="3200" dirty="0"/>
        </a:p>
      </dgm:t>
    </dgm:pt>
    <dgm:pt modelId="{C32F2C0B-C6EF-4779-9674-4AAEC7392183}" type="parTrans" cxnId="{6C4848E9-09BC-4D07-ACD2-DA10054D9728}">
      <dgm:prSet/>
      <dgm:spPr/>
      <dgm:t>
        <a:bodyPr/>
        <a:lstStyle/>
        <a:p>
          <a:endParaRPr lang="ru-RU" sz="2000"/>
        </a:p>
      </dgm:t>
    </dgm:pt>
    <dgm:pt modelId="{BB40B24A-BD37-4F6E-95ED-5840575D1798}" type="sibTrans" cxnId="{6C4848E9-09BC-4D07-ACD2-DA10054D9728}">
      <dgm:prSet/>
      <dgm:spPr/>
      <dgm:t>
        <a:bodyPr/>
        <a:lstStyle/>
        <a:p>
          <a:endParaRPr lang="ru-RU" sz="2000"/>
        </a:p>
      </dgm:t>
    </dgm:pt>
    <dgm:pt modelId="{27A2E3C5-7A27-4464-81C7-7197D5E560FE}">
      <dgm:prSet phldrT="[Текст]" custT="1"/>
      <dgm:spPr/>
      <dgm:t>
        <a:bodyPr/>
        <a:lstStyle/>
        <a:p>
          <a:r>
            <a:rPr lang="ru-RU" sz="2000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должен владеть данной компетенцией</a:t>
          </a:r>
          <a:endParaRPr lang="ru-RU" sz="2000" dirty="0"/>
        </a:p>
      </dgm:t>
    </dgm:pt>
    <dgm:pt modelId="{FC7E55CC-C83D-4201-B682-A1FCCE98F671}" type="parTrans" cxnId="{ECC99F04-078C-44AC-A3DC-3A6C4F93C12D}">
      <dgm:prSet custT="1"/>
      <dgm:spPr/>
      <dgm:t>
        <a:bodyPr/>
        <a:lstStyle/>
        <a:p>
          <a:endParaRPr lang="ru-RU" sz="2000"/>
        </a:p>
      </dgm:t>
    </dgm:pt>
    <dgm:pt modelId="{15390FAF-D251-4971-BE16-4EBA010C3B82}" type="sibTrans" cxnId="{ECC99F04-078C-44AC-A3DC-3A6C4F93C12D}">
      <dgm:prSet/>
      <dgm:spPr/>
      <dgm:t>
        <a:bodyPr/>
        <a:lstStyle/>
        <a:p>
          <a:endParaRPr lang="ru-RU" sz="2000"/>
        </a:p>
      </dgm:t>
    </dgm:pt>
    <dgm:pt modelId="{72539133-5480-4354-8D3A-677A5148671E}">
      <dgm:prSet phldrT="[Текст]" custT="1"/>
      <dgm:spPr/>
      <dgm:t>
        <a:bodyPr/>
        <a:lstStyle/>
        <a:p>
          <a:r>
            <a:rPr lang="ru-RU" sz="2000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должен иметь представление о содержании деятельности в рамках данной компетенции</a:t>
          </a:r>
          <a:endParaRPr lang="ru-RU" sz="2000" dirty="0"/>
        </a:p>
      </dgm:t>
    </dgm:pt>
    <dgm:pt modelId="{C5305322-3A2F-4DE1-B136-1AFC1CBAEBFF}" type="parTrans" cxnId="{E2FD149D-D226-43E2-BBA5-DC5D4AB88757}">
      <dgm:prSet custT="1"/>
      <dgm:spPr/>
      <dgm:t>
        <a:bodyPr/>
        <a:lstStyle/>
        <a:p>
          <a:endParaRPr lang="ru-RU" sz="2000"/>
        </a:p>
      </dgm:t>
    </dgm:pt>
    <dgm:pt modelId="{44C885B5-BF84-4098-8431-1B15675236B8}" type="sibTrans" cxnId="{E2FD149D-D226-43E2-BBA5-DC5D4AB88757}">
      <dgm:prSet/>
      <dgm:spPr/>
      <dgm:t>
        <a:bodyPr/>
        <a:lstStyle/>
        <a:p>
          <a:endParaRPr lang="ru-RU" sz="2000"/>
        </a:p>
      </dgm:t>
    </dgm:pt>
    <dgm:pt modelId="{87FBD05B-D4E2-4D0C-A7CA-97CEC24561B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rPr>
            <a:t>владение данной компетенцией неактуально</a:t>
          </a:r>
          <a:endParaRPr lang="ru-RU" sz="2000" dirty="0"/>
        </a:p>
      </dgm:t>
    </dgm:pt>
    <dgm:pt modelId="{614D9789-6751-4681-B609-A10BC02212CD}" type="parTrans" cxnId="{081686AE-79B3-4695-B929-52F837707E35}">
      <dgm:prSet custT="1"/>
      <dgm:spPr/>
      <dgm:t>
        <a:bodyPr/>
        <a:lstStyle/>
        <a:p>
          <a:endParaRPr lang="ru-RU" sz="2000"/>
        </a:p>
      </dgm:t>
    </dgm:pt>
    <dgm:pt modelId="{C0A8AAA5-CD93-441A-AD30-DF59ED200942}" type="sibTrans" cxnId="{081686AE-79B3-4695-B929-52F837707E35}">
      <dgm:prSet/>
      <dgm:spPr/>
      <dgm:t>
        <a:bodyPr/>
        <a:lstStyle/>
        <a:p>
          <a:endParaRPr lang="ru-RU" sz="2000"/>
        </a:p>
      </dgm:t>
    </dgm:pt>
    <dgm:pt modelId="{60A17F74-A3DA-4E0D-8689-A1771CB2769E}" type="pres">
      <dgm:prSet presAssocID="{92771D36-67DA-4B3F-8C32-1E52C232B4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F09DC-73C4-4A17-AD1F-13A857FFD5EA}" type="pres">
      <dgm:prSet presAssocID="{AD6BA25D-2797-413D-81F0-AEFB381016E9}" presName="root1" presStyleCnt="0"/>
      <dgm:spPr/>
      <dgm:t>
        <a:bodyPr/>
        <a:lstStyle/>
        <a:p>
          <a:endParaRPr lang="ru-RU"/>
        </a:p>
      </dgm:t>
    </dgm:pt>
    <dgm:pt modelId="{1DA87A17-55FC-4869-84B1-DF98F4A20446}" type="pres">
      <dgm:prSet presAssocID="{AD6BA25D-2797-413D-81F0-AEFB381016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63C9D-E41C-4AED-AC85-AAE679FFF282}" type="pres">
      <dgm:prSet presAssocID="{AD6BA25D-2797-413D-81F0-AEFB381016E9}" presName="level2hierChild" presStyleCnt="0"/>
      <dgm:spPr/>
      <dgm:t>
        <a:bodyPr/>
        <a:lstStyle/>
        <a:p>
          <a:endParaRPr lang="ru-RU"/>
        </a:p>
      </dgm:t>
    </dgm:pt>
    <dgm:pt modelId="{4FFAE1B4-FE72-4B88-95C1-FBE216C5D588}" type="pres">
      <dgm:prSet presAssocID="{FC7E55CC-C83D-4201-B682-A1FCCE98F67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E3553F7-6E40-4031-8D7A-93C636E38290}" type="pres">
      <dgm:prSet presAssocID="{FC7E55CC-C83D-4201-B682-A1FCCE98F67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FF2B63C-D053-4605-B2A6-9A497073CFA8}" type="pres">
      <dgm:prSet presAssocID="{27A2E3C5-7A27-4464-81C7-7197D5E560FE}" presName="root2" presStyleCnt="0"/>
      <dgm:spPr/>
      <dgm:t>
        <a:bodyPr/>
        <a:lstStyle/>
        <a:p>
          <a:endParaRPr lang="ru-RU"/>
        </a:p>
      </dgm:t>
    </dgm:pt>
    <dgm:pt modelId="{64F52635-0079-40C0-97E0-888C656D1DDD}" type="pres">
      <dgm:prSet presAssocID="{27A2E3C5-7A27-4464-81C7-7197D5E560FE}" presName="LevelTwoTextNode" presStyleLbl="node2" presStyleIdx="0" presStyleCnt="3" custScaleX="119807" custScaleY="144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789DE1-50B7-4D1C-A971-D5B5481AB7FA}" type="pres">
      <dgm:prSet presAssocID="{27A2E3C5-7A27-4464-81C7-7197D5E560FE}" presName="level3hierChild" presStyleCnt="0"/>
      <dgm:spPr/>
      <dgm:t>
        <a:bodyPr/>
        <a:lstStyle/>
        <a:p>
          <a:endParaRPr lang="ru-RU"/>
        </a:p>
      </dgm:t>
    </dgm:pt>
    <dgm:pt modelId="{9682C22E-06C0-4B11-9847-E8717ED9AA45}" type="pres">
      <dgm:prSet presAssocID="{C5305322-3A2F-4DE1-B136-1AFC1CBAEBF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BFDDC9F-3487-4797-94D8-A74DF54FE571}" type="pres">
      <dgm:prSet presAssocID="{C5305322-3A2F-4DE1-B136-1AFC1CBAEBF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9C70B31-E3DC-4145-90E8-4F421F411223}" type="pres">
      <dgm:prSet presAssocID="{72539133-5480-4354-8D3A-677A5148671E}" presName="root2" presStyleCnt="0"/>
      <dgm:spPr/>
      <dgm:t>
        <a:bodyPr/>
        <a:lstStyle/>
        <a:p>
          <a:endParaRPr lang="ru-RU"/>
        </a:p>
      </dgm:t>
    </dgm:pt>
    <dgm:pt modelId="{8A13B635-25F8-49D0-94FE-243D50EAEB43}" type="pres">
      <dgm:prSet presAssocID="{72539133-5480-4354-8D3A-677A5148671E}" presName="LevelTwoTextNode" presStyleLbl="node2" presStyleIdx="1" presStyleCnt="3" custScaleX="119807" custScaleY="144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75653-61DF-4F8B-BF93-F3C37528D5CD}" type="pres">
      <dgm:prSet presAssocID="{72539133-5480-4354-8D3A-677A5148671E}" presName="level3hierChild" presStyleCnt="0"/>
      <dgm:spPr/>
      <dgm:t>
        <a:bodyPr/>
        <a:lstStyle/>
        <a:p>
          <a:endParaRPr lang="ru-RU"/>
        </a:p>
      </dgm:t>
    </dgm:pt>
    <dgm:pt modelId="{ADB5070A-DD9D-4880-B4FD-8550FEC2EF00}" type="pres">
      <dgm:prSet presAssocID="{614D9789-6751-4681-B609-A10BC02212C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CD6F3B7-D558-437B-82F3-23439C71E06A}" type="pres">
      <dgm:prSet presAssocID="{614D9789-6751-4681-B609-A10BC02212C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72C3787-DA94-45DD-9D37-BBCC66D6224B}" type="pres">
      <dgm:prSet presAssocID="{87FBD05B-D4E2-4D0C-A7CA-97CEC24561B2}" presName="root2" presStyleCnt="0"/>
      <dgm:spPr/>
      <dgm:t>
        <a:bodyPr/>
        <a:lstStyle/>
        <a:p>
          <a:endParaRPr lang="ru-RU"/>
        </a:p>
      </dgm:t>
    </dgm:pt>
    <dgm:pt modelId="{FC44CDA5-CEC7-483F-8702-014CDA61E822}" type="pres">
      <dgm:prSet presAssocID="{87FBD05B-D4E2-4D0C-A7CA-97CEC24561B2}" presName="LevelTwoTextNode" presStyleLbl="node2" presStyleIdx="2" presStyleCnt="3" custScaleX="119807" custScaleY="144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354F34-97D0-438B-AD9B-8601FFD689C4}" type="pres">
      <dgm:prSet presAssocID="{87FBD05B-D4E2-4D0C-A7CA-97CEC24561B2}" presName="level3hierChild" presStyleCnt="0"/>
      <dgm:spPr/>
      <dgm:t>
        <a:bodyPr/>
        <a:lstStyle/>
        <a:p>
          <a:endParaRPr lang="ru-RU"/>
        </a:p>
      </dgm:t>
    </dgm:pt>
  </dgm:ptLst>
  <dgm:cxnLst>
    <dgm:cxn modelId="{A0C725D9-5AAA-4965-84C8-0954DEDBC791}" type="presOf" srcId="{614D9789-6751-4681-B609-A10BC02212CD}" destId="{3CD6F3B7-D558-437B-82F3-23439C71E06A}" srcOrd="1" destOrd="0" presId="urn:microsoft.com/office/officeart/2008/layout/HorizontalMultiLevelHierarchy"/>
    <dgm:cxn modelId="{917EE961-AF45-4752-9FAF-D0FA997E30AF}" type="presOf" srcId="{FC7E55CC-C83D-4201-B682-A1FCCE98F671}" destId="{6E3553F7-6E40-4031-8D7A-93C636E38290}" srcOrd="1" destOrd="0" presId="urn:microsoft.com/office/officeart/2008/layout/HorizontalMultiLevelHierarchy"/>
    <dgm:cxn modelId="{B1621DE6-1860-4B1D-BACD-AD0C2F26E54D}" type="presOf" srcId="{72539133-5480-4354-8D3A-677A5148671E}" destId="{8A13B635-25F8-49D0-94FE-243D50EAEB43}" srcOrd="0" destOrd="0" presId="urn:microsoft.com/office/officeart/2008/layout/HorizontalMultiLevelHierarchy"/>
    <dgm:cxn modelId="{E2FD149D-D226-43E2-BBA5-DC5D4AB88757}" srcId="{AD6BA25D-2797-413D-81F0-AEFB381016E9}" destId="{72539133-5480-4354-8D3A-677A5148671E}" srcOrd="1" destOrd="0" parTransId="{C5305322-3A2F-4DE1-B136-1AFC1CBAEBFF}" sibTransId="{44C885B5-BF84-4098-8431-1B15675236B8}"/>
    <dgm:cxn modelId="{334DA86A-4219-45A4-9E67-33005717CD76}" type="presOf" srcId="{27A2E3C5-7A27-4464-81C7-7197D5E560FE}" destId="{64F52635-0079-40C0-97E0-888C656D1DDD}" srcOrd="0" destOrd="0" presId="urn:microsoft.com/office/officeart/2008/layout/HorizontalMultiLevelHierarchy"/>
    <dgm:cxn modelId="{382E4069-0F25-41FD-8119-AF2565552143}" type="presOf" srcId="{92771D36-67DA-4B3F-8C32-1E52C232B4D4}" destId="{60A17F74-A3DA-4E0D-8689-A1771CB2769E}" srcOrd="0" destOrd="0" presId="urn:microsoft.com/office/officeart/2008/layout/HorizontalMultiLevelHierarchy"/>
    <dgm:cxn modelId="{F891674D-9898-45B2-AE58-6F13FEB2FA44}" type="presOf" srcId="{FC7E55CC-C83D-4201-B682-A1FCCE98F671}" destId="{4FFAE1B4-FE72-4B88-95C1-FBE216C5D588}" srcOrd="0" destOrd="0" presId="urn:microsoft.com/office/officeart/2008/layout/HorizontalMultiLevelHierarchy"/>
    <dgm:cxn modelId="{317CC0A7-3F8F-4BAA-B8BD-664CBB198FBE}" type="presOf" srcId="{C5305322-3A2F-4DE1-B136-1AFC1CBAEBFF}" destId="{4BFDDC9F-3487-4797-94D8-A74DF54FE571}" srcOrd="1" destOrd="0" presId="urn:microsoft.com/office/officeart/2008/layout/HorizontalMultiLevelHierarchy"/>
    <dgm:cxn modelId="{081686AE-79B3-4695-B929-52F837707E35}" srcId="{AD6BA25D-2797-413D-81F0-AEFB381016E9}" destId="{87FBD05B-D4E2-4D0C-A7CA-97CEC24561B2}" srcOrd="2" destOrd="0" parTransId="{614D9789-6751-4681-B609-A10BC02212CD}" sibTransId="{C0A8AAA5-CD93-441A-AD30-DF59ED200942}"/>
    <dgm:cxn modelId="{56FB0EF7-2FEE-45CE-BBD4-602E21970E7E}" type="presOf" srcId="{AD6BA25D-2797-413D-81F0-AEFB381016E9}" destId="{1DA87A17-55FC-4869-84B1-DF98F4A20446}" srcOrd="0" destOrd="0" presId="urn:microsoft.com/office/officeart/2008/layout/HorizontalMultiLevelHierarchy"/>
    <dgm:cxn modelId="{ECC99F04-078C-44AC-A3DC-3A6C4F93C12D}" srcId="{AD6BA25D-2797-413D-81F0-AEFB381016E9}" destId="{27A2E3C5-7A27-4464-81C7-7197D5E560FE}" srcOrd="0" destOrd="0" parTransId="{FC7E55CC-C83D-4201-B682-A1FCCE98F671}" sibTransId="{15390FAF-D251-4971-BE16-4EBA010C3B82}"/>
    <dgm:cxn modelId="{2F4B7952-B3F9-4A0D-B7E6-8CAA6B02EE07}" type="presOf" srcId="{87FBD05B-D4E2-4D0C-A7CA-97CEC24561B2}" destId="{FC44CDA5-CEC7-483F-8702-014CDA61E822}" srcOrd="0" destOrd="0" presId="urn:microsoft.com/office/officeart/2008/layout/HorizontalMultiLevelHierarchy"/>
    <dgm:cxn modelId="{6C4848E9-09BC-4D07-ACD2-DA10054D9728}" srcId="{92771D36-67DA-4B3F-8C32-1E52C232B4D4}" destId="{AD6BA25D-2797-413D-81F0-AEFB381016E9}" srcOrd="0" destOrd="0" parTransId="{C32F2C0B-C6EF-4779-9674-4AAEC7392183}" sibTransId="{BB40B24A-BD37-4F6E-95ED-5840575D1798}"/>
    <dgm:cxn modelId="{7A7D88DC-40BB-400B-AA76-C845E9A887DA}" type="presOf" srcId="{614D9789-6751-4681-B609-A10BC02212CD}" destId="{ADB5070A-DD9D-4880-B4FD-8550FEC2EF00}" srcOrd="0" destOrd="0" presId="urn:microsoft.com/office/officeart/2008/layout/HorizontalMultiLevelHierarchy"/>
    <dgm:cxn modelId="{F0982B8F-20C2-4168-8678-7A31A2822F54}" type="presOf" srcId="{C5305322-3A2F-4DE1-B136-1AFC1CBAEBFF}" destId="{9682C22E-06C0-4B11-9847-E8717ED9AA45}" srcOrd="0" destOrd="0" presId="urn:microsoft.com/office/officeart/2008/layout/HorizontalMultiLevelHierarchy"/>
    <dgm:cxn modelId="{2142A3E9-AAA2-436E-943E-C56AB130E6F4}" type="presParOf" srcId="{60A17F74-A3DA-4E0D-8689-A1771CB2769E}" destId="{985F09DC-73C4-4A17-AD1F-13A857FFD5EA}" srcOrd="0" destOrd="0" presId="urn:microsoft.com/office/officeart/2008/layout/HorizontalMultiLevelHierarchy"/>
    <dgm:cxn modelId="{FA697B28-74FC-422D-B3DD-1C7161E010EF}" type="presParOf" srcId="{985F09DC-73C4-4A17-AD1F-13A857FFD5EA}" destId="{1DA87A17-55FC-4869-84B1-DF98F4A20446}" srcOrd="0" destOrd="0" presId="urn:microsoft.com/office/officeart/2008/layout/HorizontalMultiLevelHierarchy"/>
    <dgm:cxn modelId="{846D2194-30BA-4275-B502-40F42ADF57CF}" type="presParOf" srcId="{985F09DC-73C4-4A17-AD1F-13A857FFD5EA}" destId="{02063C9D-E41C-4AED-AC85-AAE679FFF282}" srcOrd="1" destOrd="0" presId="urn:microsoft.com/office/officeart/2008/layout/HorizontalMultiLevelHierarchy"/>
    <dgm:cxn modelId="{20CC1A30-8DA9-4524-B8B8-9363B3E35818}" type="presParOf" srcId="{02063C9D-E41C-4AED-AC85-AAE679FFF282}" destId="{4FFAE1B4-FE72-4B88-95C1-FBE216C5D588}" srcOrd="0" destOrd="0" presId="urn:microsoft.com/office/officeart/2008/layout/HorizontalMultiLevelHierarchy"/>
    <dgm:cxn modelId="{3D5DE6F4-95A5-4996-9C9D-31FB35E11D01}" type="presParOf" srcId="{4FFAE1B4-FE72-4B88-95C1-FBE216C5D588}" destId="{6E3553F7-6E40-4031-8D7A-93C636E38290}" srcOrd="0" destOrd="0" presId="urn:microsoft.com/office/officeart/2008/layout/HorizontalMultiLevelHierarchy"/>
    <dgm:cxn modelId="{6B7AC283-A513-4BA9-8DC7-29F64E6DCBA7}" type="presParOf" srcId="{02063C9D-E41C-4AED-AC85-AAE679FFF282}" destId="{3FF2B63C-D053-4605-B2A6-9A497073CFA8}" srcOrd="1" destOrd="0" presId="urn:microsoft.com/office/officeart/2008/layout/HorizontalMultiLevelHierarchy"/>
    <dgm:cxn modelId="{A21CB935-4EA1-4A75-BEEE-DAE4BC3E72F7}" type="presParOf" srcId="{3FF2B63C-D053-4605-B2A6-9A497073CFA8}" destId="{64F52635-0079-40C0-97E0-888C656D1DDD}" srcOrd="0" destOrd="0" presId="urn:microsoft.com/office/officeart/2008/layout/HorizontalMultiLevelHierarchy"/>
    <dgm:cxn modelId="{4DAE217E-9F09-4817-9613-7C437D66967F}" type="presParOf" srcId="{3FF2B63C-D053-4605-B2A6-9A497073CFA8}" destId="{84789DE1-50B7-4D1C-A971-D5B5481AB7FA}" srcOrd="1" destOrd="0" presId="urn:microsoft.com/office/officeart/2008/layout/HorizontalMultiLevelHierarchy"/>
    <dgm:cxn modelId="{A8C12651-8991-4150-834A-E2C6FCCA325D}" type="presParOf" srcId="{02063C9D-E41C-4AED-AC85-AAE679FFF282}" destId="{9682C22E-06C0-4B11-9847-E8717ED9AA45}" srcOrd="2" destOrd="0" presId="urn:microsoft.com/office/officeart/2008/layout/HorizontalMultiLevelHierarchy"/>
    <dgm:cxn modelId="{70AF4933-E9DA-4650-A2F2-280CAFF4C641}" type="presParOf" srcId="{9682C22E-06C0-4B11-9847-E8717ED9AA45}" destId="{4BFDDC9F-3487-4797-94D8-A74DF54FE571}" srcOrd="0" destOrd="0" presId="urn:microsoft.com/office/officeart/2008/layout/HorizontalMultiLevelHierarchy"/>
    <dgm:cxn modelId="{0DCF7864-1BBA-4D3E-8BA4-9505ED48C7EA}" type="presParOf" srcId="{02063C9D-E41C-4AED-AC85-AAE679FFF282}" destId="{D9C70B31-E3DC-4145-90E8-4F421F411223}" srcOrd="3" destOrd="0" presId="urn:microsoft.com/office/officeart/2008/layout/HorizontalMultiLevelHierarchy"/>
    <dgm:cxn modelId="{DF363E65-F785-445C-8F66-2E2C7EA6ED86}" type="presParOf" srcId="{D9C70B31-E3DC-4145-90E8-4F421F411223}" destId="{8A13B635-25F8-49D0-94FE-243D50EAEB43}" srcOrd="0" destOrd="0" presId="urn:microsoft.com/office/officeart/2008/layout/HorizontalMultiLevelHierarchy"/>
    <dgm:cxn modelId="{8A73D442-014C-4C9D-BEBB-1E3940525730}" type="presParOf" srcId="{D9C70B31-E3DC-4145-90E8-4F421F411223}" destId="{93475653-61DF-4F8B-BF93-F3C37528D5CD}" srcOrd="1" destOrd="0" presId="urn:microsoft.com/office/officeart/2008/layout/HorizontalMultiLevelHierarchy"/>
    <dgm:cxn modelId="{2AD327F0-C4A9-4D6F-9D29-711BCA0F3F51}" type="presParOf" srcId="{02063C9D-E41C-4AED-AC85-AAE679FFF282}" destId="{ADB5070A-DD9D-4880-B4FD-8550FEC2EF00}" srcOrd="4" destOrd="0" presId="urn:microsoft.com/office/officeart/2008/layout/HorizontalMultiLevelHierarchy"/>
    <dgm:cxn modelId="{418C038B-3045-454D-AFF4-EB57D5C0C735}" type="presParOf" srcId="{ADB5070A-DD9D-4880-B4FD-8550FEC2EF00}" destId="{3CD6F3B7-D558-437B-82F3-23439C71E06A}" srcOrd="0" destOrd="0" presId="urn:microsoft.com/office/officeart/2008/layout/HorizontalMultiLevelHierarchy"/>
    <dgm:cxn modelId="{66ED5014-8824-43D0-A22D-9D8A51DCB26B}" type="presParOf" srcId="{02063C9D-E41C-4AED-AC85-AAE679FFF282}" destId="{772C3787-DA94-45DD-9D37-BBCC66D6224B}" srcOrd="5" destOrd="0" presId="urn:microsoft.com/office/officeart/2008/layout/HorizontalMultiLevelHierarchy"/>
    <dgm:cxn modelId="{3EE85B0A-43A0-4978-91DE-DFE6F0D1A8C5}" type="presParOf" srcId="{772C3787-DA94-45DD-9D37-BBCC66D6224B}" destId="{FC44CDA5-CEC7-483F-8702-014CDA61E822}" srcOrd="0" destOrd="0" presId="urn:microsoft.com/office/officeart/2008/layout/HorizontalMultiLevelHierarchy"/>
    <dgm:cxn modelId="{492CD855-0FAE-46DD-8AD6-11EFDC54AB26}" type="presParOf" srcId="{772C3787-DA94-45DD-9D37-BBCC66D6224B}" destId="{03354F34-97D0-438B-AD9B-8601FFD689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FE617-C4C3-4E29-B11C-92FF3E6B0C3C}">
      <dsp:nvSpPr>
        <dsp:cNvPr id="0" name=""/>
        <dsp:cNvSpPr/>
      </dsp:nvSpPr>
      <dsp:spPr>
        <a:xfrm>
          <a:off x="0" y="0"/>
          <a:ext cx="5026587" cy="61499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" y="18013"/>
        <a:ext cx="4310987" cy="578973"/>
      </dsp:txXfrm>
    </dsp:sp>
    <dsp:sp modelId="{A00C3129-0981-420F-9231-667A91AEC0DD}">
      <dsp:nvSpPr>
        <dsp:cNvPr id="0" name=""/>
        <dsp:cNvSpPr/>
      </dsp:nvSpPr>
      <dsp:spPr>
        <a:xfrm>
          <a:off x="420976" y="726817"/>
          <a:ext cx="5026587" cy="61499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начальное общее 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989" y="744830"/>
        <a:ext cx="4169835" cy="578973"/>
      </dsp:txXfrm>
    </dsp:sp>
    <dsp:sp modelId="{52DECFB3-A292-41A5-AE1D-63DEAB6D37AA}">
      <dsp:nvSpPr>
        <dsp:cNvPr id="0" name=""/>
        <dsp:cNvSpPr/>
      </dsp:nvSpPr>
      <dsp:spPr>
        <a:xfrm>
          <a:off x="835670" y="1453634"/>
          <a:ext cx="5026587" cy="61499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основное общее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683" y="1471647"/>
        <a:ext cx="4176118" cy="578973"/>
      </dsp:txXfrm>
    </dsp:sp>
    <dsp:sp modelId="{8FB9B08B-9046-4394-8CFF-6276D644CA4E}">
      <dsp:nvSpPr>
        <dsp:cNvPr id="0" name=""/>
        <dsp:cNvSpPr/>
      </dsp:nvSpPr>
      <dsp:spPr>
        <a:xfrm>
          <a:off x="1256646" y="2180451"/>
          <a:ext cx="5026587" cy="61499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среднее общее 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4659" y="2198464"/>
        <a:ext cx="4169835" cy="578973"/>
      </dsp:txXfrm>
    </dsp:sp>
    <dsp:sp modelId="{FC72A3C5-C96B-4B9D-91B9-D9C16DAB78FC}">
      <dsp:nvSpPr>
        <dsp:cNvPr id="0" name=""/>
        <dsp:cNvSpPr/>
      </dsp:nvSpPr>
      <dsp:spPr>
        <a:xfrm>
          <a:off x="4626837" y="471033"/>
          <a:ext cx="399749" cy="3997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6781" y="471033"/>
        <a:ext cx="219861" cy="300811"/>
      </dsp:txXfrm>
    </dsp:sp>
    <dsp:sp modelId="{4F0E7659-3C5E-40F5-A8C9-5AB143499F34}">
      <dsp:nvSpPr>
        <dsp:cNvPr id="0" name=""/>
        <dsp:cNvSpPr/>
      </dsp:nvSpPr>
      <dsp:spPr>
        <a:xfrm>
          <a:off x="5047814" y="1197850"/>
          <a:ext cx="399749" cy="3997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7758" y="1197850"/>
        <a:ext cx="219861" cy="300811"/>
      </dsp:txXfrm>
    </dsp:sp>
    <dsp:sp modelId="{29FBBE52-713F-4E1E-B303-AE94EE4CB648}">
      <dsp:nvSpPr>
        <dsp:cNvPr id="0" name=""/>
        <dsp:cNvSpPr/>
      </dsp:nvSpPr>
      <dsp:spPr>
        <a:xfrm>
          <a:off x="5462507" y="1924668"/>
          <a:ext cx="399749" cy="3997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451" y="1924668"/>
        <a:ext cx="219861" cy="3008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63118-8387-4D29-BA08-314CFD5F4F77}">
      <dsp:nvSpPr>
        <dsp:cNvPr id="0" name=""/>
        <dsp:cNvSpPr/>
      </dsp:nvSpPr>
      <dsp:spPr>
        <a:xfrm>
          <a:off x="3492262" y="2779936"/>
          <a:ext cx="3324496" cy="1876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E805D-9A6E-49DF-B1B5-60F818B7622F}">
      <dsp:nvSpPr>
        <dsp:cNvPr id="0" name=""/>
        <dsp:cNvSpPr/>
      </dsp:nvSpPr>
      <dsp:spPr>
        <a:xfrm>
          <a:off x="1629731" y="2044796"/>
          <a:ext cx="2954273" cy="187601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698FA-141B-4BA2-BE0C-8FE5E5792639}">
      <dsp:nvSpPr>
        <dsp:cNvPr id="0" name=""/>
        <dsp:cNvSpPr/>
      </dsp:nvSpPr>
      <dsp:spPr>
        <a:xfrm>
          <a:off x="0" y="728743"/>
          <a:ext cx="3250038" cy="1876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9A94B-D56F-4853-89D0-45D2DDC020E5}">
      <dsp:nvSpPr>
        <dsp:cNvPr id="0" name=""/>
        <dsp:cNvSpPr/>
      </dsp:nvSpPr>
      <dsp:spPr>
        <a:xfrm>
          <a:off x="0" y="2249642"/>
          <a:ext cx="1389692" cy="40994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Часть </a:t>
          </a:r>
          <a:r>
            <a:rPr lang="en-US" sz="2000" kern="1200" dirty="0" smtClean="0">
              <a:latin typeface="Georgia" panose="02040502050405020303" pitchFamily="18" charset="0"/>
            </a:rPr>
            <a:t>I</a:t>
          </a:r>
          <a:endParaRPr lang="ru-RU" sz="2000" kern="1200" dirty="0">
            <a:latin typeface="Georgia" panose="02040502050405020303" pitchFamily="18" charset="0"/>
          </a:endParaRPr>
        </a:p>
      </dsp:txBody>
      <dsp:txXfrm>
        <a:off x="0" y="2249642"/>
        <a:ext cx="1389692" cy="409942"/>
      </dsp:txXfrm>
    </dsp:sp>
    <dsp:sp modelId="{9B98BDF1-E704-4D56-89BD-BBA3A6E0CA28}">
      <dsp:nvSpPr>
        <dsp:cNvPr id="0" name=""/>
        <dsp:cNvSpPr/>
      </dsp:nvSpPr>
      <dsp:spPr>
        <a:xfrm>
          <a:off x="0" y="728755"/>
          <a:ext cx="3069678" cy="1951934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5EE23-06D3-4D5D-8492-6C1771A2A8FF}">
      <dsp:nvSpPr>
        <dsp:cNvPr id="0" name=""/>
        <dsp:cNvSpPr/>
      </dsp:nvSpPr>
      <dsp:spPr>
        <a:xfrm>
          <a:off x="1668921" y="3604898"/>
          <a:ext cx="1669232" cy="4388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Часть </a:t>
          </a:r>
          <a:r>
            <a:rPr lang="en-US" sz="2000" kern="1200" dirty="0" smtClean="0">
              <a:latin typeface="Georgia" panose="02040502050405020303" pitchFamily="18" charset="0"/>
            </a:rPr>
            <a:t>II</a:t>
          </a:r>
          <a:endParaRPr lang="ru-RU" sz="2000" kern="1200" dirty="0">
            <a:latin typeface="Georgia" panose="02040502050405020303" pitchFamily="18" charset="0"/>
          </a:endParaRPr>
        </a:p>
      </dsp:txBody>
      <dsp:txXfrm>
        <a:off x="1668921" y="3604898"/>
        <a:ext cx="1669232" cy="438800"/>
      </dsp:txXfrm>
    </dsp:sp>
    <dsp:sp modelId="{96DEF2AA-332A-4ED1-94AB-1F77E0979AB5}">
      <dsp:nvSpPr>
        <dsp:cNvPr id="0" name=""/>
        <dsp:cNvSpPr/>
      </dsp:nvSpPr>
      <dsp:spPr>
        <a:xfrm>
          <a:off x="1668939" y="2083991"/>
          <a:ext cx="2756145" cy="1951934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34EB7-A594-4703-85EC-6AAC6A86EE88}">
      <dsp:nvSpPr>
        <dsp:cNvPr id="0" name=""/>
        <dsp:cNvSpPr/>
      </dsp:nvSpPr>
      <dsp:spPr>
        <a:xfrm>
          <a:off x="1728491" y="4538499"/>
          <a:ext cx="3032871" cy="321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728491" y="4538499"/>
        <a:ext cx="3032871" cy="321007"/>
      </dsp:txXfrm>
    </dsp:sp>
    <dsp:sp modelId="{5D1D8227-0273-42D5-9A4A-E613AE788A8A}">
      <dsp:nvSpPr>
        <dsp:cNvPr id="0" name=""/>
        <dsp:cNvSpPr/>
      </dsp:nvSpPr>
      <dsp:spPr>
        <a:xfrm>
          <a:off x="3427176" y="2977879"/>
          <a:ext cx="3154441" cy="1951934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070A-DD9D-4880-B4FD-8550FEC2EF00}">
      <dsp:nvSpPr>
        <dsp:cNvPr id="0" name=""/>
        <dsp:cNvSpPr/>
      </dsp:nvSpPr>
      <dsp:spPr>
        <a:xfrm>
          <a:off x="1160274" y="2308902"/>
          <a:ext cx="575563" cy="1581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781" y="0"/>
              </a:lnTo>
              <a:lnTo>
                <a:pt x="287781" y="1581464"/>
              </a:lnTo>
              <a:lnTo>
                <a:pt x="575563" y="158146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5982" y="3057560"/>
        <a:ext cx="84147" cy="84147"/>
      </dsp:txXfrm>
    </dsp:sp>
    <dsp:sp modelId="{9682C22E-06C0-4B11-9847-E8717ED9AA45}">
      <dsp:nvSpPr>
        <dsp:cNvPr id="0" name=""/>
        <dsp:cNvSpPr/>
      </dsp:nvSpPr>
      <dsp:spPr>
        <a:xfrm>
          <a:off x="1160274" y="2263182"/>
          <a:ext cx="575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563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3666" y="2294512"/>
        <a:ext cx="28778" cy="28778"/>
      </dsp:txXfrm>
    </dsp:sp>
    <dsp:sp modelId="{4FFAE1B4-FE72-4B88-95C1-FBE216C5D588}">
      <dsp:nvSpPr>
        <dsp:cNvPr id="0" name=""/>
        <dsp:cNvSpPr/>
      </dsp:nvSpPr>
      <dsp:spPr>
        <a:xfrm>
          <a:off x="1160274" y="727437"/>
          <a:ext cx="575563" cy="1581464"/>
        </a:xfrm>
        <a:custGeom>
          <a:avLst/>
          <a:gdLst/>
          <a:ahLst/>
          <a:cxnLst/>
          <a:rect l="0" t="0" r="0" b="0"/>
          <a:pathLst>
            <a:path>
              <a:moveTo>
                <a:pt x="0" y="1581464"/>
              </a:moveTo>
              <a:lnTo>
                <a:pt x="287781" y="1581464"/>
              </a:lnTo>
              <a:lnTo>
                <a:pt x="287781" y="0"/>
              </a:lnTo>
              <a:lnTo>
                <a:pt x="575563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5982" y="1476095"/>
        <a:ext cx="84147" cy="84147"/>
      </dsp:txXfrm>
    </dsp:sp>
    <dsp:sp modelId="{1DA87A17-55FC-4869-84B1-DF98F4A20446}">
      <dsp:nvSpPr>
        <dsp:cNvPr id="0" name=""/>
        <dsp:cNvSpPr/>
      </dsp:nvSpPr>
      <dsp:spPr>
        <a:xfrm rot="16200000">
          <a:off x="-1587319" y="1870210"/>
          <a:ext cx="4617804" cy="877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Варианты оценки</a:t>
          </a:r>
          <a:endParaRPr lang="ru-RU" sz="2800" kern="1200" dirty="0"/>
        </a:p>
      </dsp:txBody>
      <dsp:txXfrm>
        <a:off x="-1587319" y="1870210"/>
        <a:ext cx="4617804" cy="877382"/>
      </dsp:txXfrm>
    </dsp:sp>
    <dsp:sp modelId="{64F52635-0079-40C0-97E0-888C656D1DDD}">
      <dsp:nvSpPr>
        <dsp:cNvPr id="0" name=""/>
        <dsp:cNvSpPr/>
      </dsp:nvSpPr>
      <dsp:spPr>
        <a:xfrm>
          <a:off x="1735837" y="46377"/>
          <a:ext cx="2877815" cy="1362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владеет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данной компетенцией</a:t>
          </a:r>
          <a:endParaRPr lang="ru-RU" sz="2200" kern="1200" dirty="0"/>
        </a:p>
      </dsp:txBody>
      <dsp:txXfrm>
        <a:off x="1735837" y="46377"/>
        <a:ext cx="2877815" cy="1362119"/>
      </dsp:txXfrm>
    </dsp:sp>
    <dsp:sp modelId="{8A13B635-25F8-49D0-94FE-243D50EAEB43}">
      <dsp:nvSpPr>
        <dsp:cNvPr id="0" name=""/>
        <dsp:cNvSpPr/>
      </dsp:nvSpPr>
      <dsp:spPr>
        <a:xfrm>
          <a:off x="1735837" y="1627842"/>
          <a:ext cx="2877815" cy="1362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имеет представление о содержании деятельности в рамках данной компетенции</a:t>
          </a:r>
          <a:endParaRPr lang="ru-RU" sz="2200" kern="1200" dirty="0"/>
        </a:p>
      </dsp:txBody>
      <dsp:txXfrm>
        <a:off x="1735837" y="1627842"/>
        <a:ext cx="2877815" cy="1362119"/>
      </dsp:txXfrm>
    </dsp:sp>
    <dsp:sp modelId="{FC44CDA5-CEC7-483F-8702-014CDA61E822}">
      <dsp:nvSpPr>
        <dsp:cNvPr id="0" name=""/>
        <dsp:cNvSpPr/>
      </dsp:nvSpPr>
      <dsp:spPr>
        <a:xfrm>
          <a:off x="1735837" y="3209307"/>
          <a:ext cx="2877815" cy="1362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rPr>
            <a:t>данной компетенцией не владеет</a:t>
          </a:r>
          <a:endParaRPr lang="ru-RU" sz="2200" kern="1200" dirty="0"/>
        </a:p>
      </dsp:txBody>
      <dsp:txXfrm>
        <a:off x="1735837" y="3209307"/>
        <a:ext cx="2877815" cy="13621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6C53D-08F3-4BAC-8418-04A0663F3A78}">
      <dsp:nvSpPr>
        <dsp:cNvPr id="0" name=""/>
        <dsp:cNvSpPr/>
      </dsp:nvSpPr>
      <dsp:spPr>
        <a:xfrm>
          <a:off x="-6401434" y="-979134"/>
          <a:ext cx="7619518" cy="7619518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AFAE9-1F42-4089-BA15-3ABAAFB61721}">
      <dsp:nvSpPr>
        <dsp:cNvPr id="0" name=""/>
        <dsp:cNvSpPr/>
      </dsp:nvSpPr>
      <dsp:spPr>
        <a:xfrm>
          <a:off x="532133" y="353714"/>
          <a:ext cx="10821727" cy="70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8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МДК «Информационно-методическое обеспечение образовательного процесса»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133" y="353714"/>
        <a:ext cx="10821727" cy="707882"/>
      </dsp:txXfrm>
    </dsp:sp>
    <dsp:sp modelId="{E5EF761D-B753-4772-A697-5FB0509CD634}">
      <dsp:nvSpPr>
        <dsp:cNvPr id="0" name=""/>
        <dsp:cNvSpPr/>
      </dsp:nvSpPr>
      <dsp:spPr>
        <a:xfrm>
          <a:off x="177502" y="269476"/>
          <a:ext cx="884853" cy="88485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DA3CC-5906-4FFE-8207-C4AF47695772}">
      <dsp:nvSpPr>
        <dsp:cNvPr id="0" name=""/>
        <dsp:cNvSpPr/>
      </dsp:nvSpPr>
      <dsp:spPr>
        <a:xfrm>
          <a:off x="1039381" y="1306032"/>
          <a:ext cx="10314479" cy="926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8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объема часов и корректировка содержания  по учебной дисциплине «Информатика и ИКТ в профессиональной деятельности»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381" y="1306032"/>
        <a:ext cx="10314479" cy="926214"/>
      </dsp:txXfrm>
    </dsp:sp>
    <dsp:sp modelId="{9B0302EE-BC64-40F5-A041-425E05BC9DB3}">
      <dsp:nvSpPr>
        <dsp:cNvPr id="0" name=""/>
        <dsp:cNvSpPr/>
      </dsp:nvSpPr>
      <dsp:spPr>
        <a:xfrm>
          <a:off x="596955" y="1326713"/>
          <a:ext cx="884853" cy="88485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3D293-00B4-461D-8858-14D66CF53993}">
      <dsp:nvSpPr>
        <dsp:cNvPr id="0" name=""/>
        <dsp:cNvSpPr/>
      </dsp:nvSpPr>
      <dsp:spPr>
        <a:xfrm>
          <a:off x="1195065" y="2476683"/>
          <a:ext cx="10158795" cy="70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8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программах учебной и производственной практик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5065" y="2476683"/>
        <a:ext cx="10158795" cy="707882"/>
      </dsp:txXfrm>
    </dsp:sp>
    <dsp:sp modelId="{E9C2740F-6CA8-486A-93C8-3D6B0D318A28}">
      <dsp:nvSpPr>
        <dsp:cNvPr id="0" name=""/>
        <dsp:cNvSpPr/>
      </dsp:nvSpPr>
      <dsp:spPr>
        <a:xfrm>
          <a:off x="752639" y="2388197"/>
          <a:ext cx="884853" cy="884853"/>
        </a:xfrm>
        <a:prstGeom prst="ellipse">
          <a:avLst/>
        </a:prstGeom>
        <a:solidFill>
          <a:srgbClr val="FFCCCC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AA99C-4DB0-44A4-AE59-7B18CD37C235}">
      <dsp:nvSpPr>
        <dsp:cNvPr id="0" name=""/>
        <dsp:cNvSpPr/>
      </dsp:nvSpPr>
      <dsp:spPr>
        <a:xfrm>
          <a:off x="1039381" y="3384376"/>
          <a:ext cx="10314479" cy="1015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8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Программа дополнительного образования «Оператор электронно-вычислительных и вычислительных машин»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381" y="3384376"/>
        <a:ext cx="10314479" cy="1015464"/>
      </dsp:txXfrm>
    </dsp:sp>
    <dsp:sp modelId="{556DD2D8-7865-4D40-904D-883C4F1DFFDD}">
      <dsp:nvSpPr>
        <dsp:cNvPr id="0" name=""/>
        <dsp:cNvSpPr/>
      </dsp:nvSpPr>
      <dsp:spPr>
        <a:xfrm>
          <a:off x="596955" y="3449682"/>
          <a:ext cx="884853" cy="884853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B61E9-773E-4499-91C5-11A8282B1E69}">
      <dsp:nvSpPr>
        <dsp:cNvPr id="0" name=""/>
        <dsp:cNvSpPr/>
      </dsp:nvSpPr>
      <dsp:spPr>
        <a:xfrm>
          <a:off x="532133" y="4599651"/>
          <a:ext cx="10821727" cy="70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8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Тьюторские</a:t>
          </a: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курсы по ИКТ-технологиям для преподавателей 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133" y="4599651"/>
        <a:ext cx="10821727" cy="707882"/>
      </dsp:txXfrm>
    </dsp:sp>
    <dsp:sp modelId="{9D0C1F6F-2978-4231-B182-023E1AF1DE1F}">
      <dsp:nvSpPr>
        <dsp:cNvPr id="0" name=""/>
        <dsp:cNvSpPr/>
      </dsp:nvSpPr>
      <dsp:spPr>
        <a:xfrm>
          <a:off x="89707" y="4511166"/>
          <a:ext cx="884853" cy="88485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ABD62-6346-4ECB-9796-4D2E84601832}">
      <dsp:nvSpPr>
        <dsp:cNvPr id="0" name=""/>
        <dsp:cNvSpPr/>
      </dsp:nvSpPr>
      <dsp:spPr>
        <a:xfrm>
          <a:off x="0" y="0"/>
          <a:ext cx="5244519" cy="119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среднее профессиональное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56" y="35056"/>
        <a:ext cx="4007429" cy="1126788"/>
      </dsp:txXfrm>
    </dsp:sp>
    <dsp:sp modelId="{83B1CF0B-071A-46E7-ADFD-DAD94C9486B2}">
      <dsp:nvSpPr>
        <dsp:cNvPr id="0" name=""/>
        <dsp:cNvSpPr/>
      </dsp:nvSpPr>
      <dsp:spPr>
        <a:xfrm>
          <a:off x="925503" y="1462878"/>
          <a:ext cx="5244519" cy="119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высшее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0559" y="1497934"/>
        <a:ext cx="3470918" cy="1126788"/>
      </dsp:txXfrm>
    </dsp:sp>
    <dsp:sp modelId="{B4764D15-5855-402F-BEAA-2B5A370D11D6}">
      <dsp:nvSpPr>
        <dsp:cNvPr id="0" name=""/>
        <dsp:cNvSpPr/>
      </dsp:nvSpPr>
      <dsp:spPr>
        <a:xfrm>
          <a:off x="4466534" y="940896"/>
          <a:ext cx="777985" cy="777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1581" y="940896"/>
        <a:ext cx="427891" cy="585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29E6-54F3-400A-8B8D-6270B33A20A1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C14C3-DC3D-4E42-93F2-50DF9F9F3BE5}">
      <dsp:nvSpPr>
        <dsp:cNvPr id="0" name=""/>
        <dsp:cNvSpPr/>
      </dsp:nvSpPr>
      <dsp:spPr>
        <a:xfrm>
          <a:off x="649656" y="468052"/>
          <a:ext cx="5814477" cy="9361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smtClean="0">
              <a:solidFill>
                <a:schemeClr val="tx1"/>
              </a:solidFill>
            </a:rPr>
            <a:t>Культура ИКТ-пользователя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649656" y="468052"/>
        <a:ext cx="5814477" cy="936104"/>
      </dsp:txXfrm>
    </dsp:sp>
    <dsp:sp modelId="{91B11E9C-0B43-44E9-BC4B-8197CAE2F48A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70623-736C-4923-BB70-FF0343800DCF}">
      <dsp:nvSpPr>
        <dsp:cNvPr id="0" name=""/>
        <dsp:cNvSpPr/>
      </dsp:nvSpPr>
      <dsp:spPr>
        <a:xfrm>
          <a:off x="989929" y="1872208"/>
          <a:ext cx="5474203" cy="936104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smtClean="0">
              <a:solidFill>
                <a:schemeClr val="tx1"/>
              </a:solidFill>
            </a:rPr>
            <a:t> Решение учебных и профессиональных задач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989929" y="1872208"/>
        <a:ext cx="5474203" cy="936104"/>
      </dsp:txXfrm>
    </dsp:sp>
    <dsp:sp modelId="{11A99BCA-1484-427C-A58E-6E28A9303D31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FC4F73-4534-4D9C-86EA-B3F19C7F1790}">
      <dsp:nvSpPr>
        <dsp:cNvPr id="0" name=""/>
        <dsp:cNvSpPr/>
      </dsp:nvSpPr>
      <dsp:spPr>
        <a:xfrm>
          <a:off x="649656" y="3276364"/>
          <a:ext cx="5814477" cy="93610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smtClean="0">
              <a:solidFill>
                <a:schemeClr val="tx1"/>
              </a:solidFill>
            </a:rPr>
            <a:t>Социализация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649656" y="3276364"/>
        <a:ext cx="5814477" cy="936104"/>
      </dsp:txXfrm>
    </dsp:sp>
    <dsp:sp modelId="{6BF5BF2D-CE27-481E-8EC7-25A7C86AFB3B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E1F04-BAA4-41A0-BFC6-CC1948A71601}">
      <dsp:nvSpPr>
        <dsp:cNvPr id="0" name=""/>
        <dsp:cNvSpPr/>
      </dsp:nvSpPr>
      <dsp:spPr>
        <a:xfrm rot="16200000">
          <a:off x="991" y="4"/>
          <a:ext cx="2659326" cy="267020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требования работодателей</a:t>
          </a:r>
          <a:endParaRPr lang="ru-RU" sz="1800" b="1" kern="1200" dirty="0">
            <a:latin typeface="Georgia" pitchFamily="18" charset="0"/>
          </a:endParaRPr>
        </a:p>
      </dsp:txBody>
      <dsp:txXfrm rot="5400000">
        <a:off x="-4447" y="670273"/>
        <a:ext cx="2204821" cy="1329663"/>
      </dsp:txXfrm>
    </dsp:sp>
    <dsp:sp modelId="{6A9D1EDC-C13D-4C2F-916A-D06A2DCE9767}">
      <dsp:nvSpPr>
        <dsp:cNvPr id="0" name=""/>
        <dsp:cNvSpPr/>
      </dsp:nvSpPr>
      <dsp:spPr>
        <a:xfrm rot="5400000">
          <a:off x="8127600" y="-1135"/>
          <a:ext cx="2659326" cy="267020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Georgia" pitchFamily="18" charset="0"/>
            </a:rPr>
            <a:t>уровень сформирован-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latin typeface="Georgia" pitchFamily="18" charset="0"/>
            </a:rPr>
            <a:t>ности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ИКТ-компетенций</a:t>
          </a:r>
          <a:r>
            <a:rPr lang="ru-RU" sz="1800" b="1" kern="1200" dirty="0" smtClean="0">
              <a:latin typeface="Georgia" pitchFamily="18" charset="0"/>
            </a:rPr>
            <a:t> выпускников</a:t>
          </a:r>
          <a:endParaRPr lang="ru-RU" sz="1800" b="1" kern="1200" dirty="0">
            <a:latin typeface="Georgia" pitchFamily="18" charset="0"/>
          </a:endParaRPr>
        </a:p>
      </dsp:txBody>
      <dsp:txXfrm rot="-5400000">
        <a:off x="8587544" y="669136"/>
        <a:ext cx="2204821" cy="1329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E1F04-BAA4-41A0-BFC6-CC1948A71601}">
      <dsp:nvSpPr>
        <dsp:cNvPr id="0" name=""/>
        <dsp:cNvSpPr/>
      </dsp:nvSpPr>
      <dsp:spPr>
        <a:xfrm rot="16200000">
          <a:off x="-15621" y="1323"/>
          <a:ext cx="2739119" cy="266756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практические запросы на формирование  </a:t>
          </a:r>
          <a:r>
            <a:rPr lang="ru-RU" sz="1800" b="1" kern="1200" dirty="0" err="1" smtClean="0">
              <a:latin typeface="Georgia" pitchFamily="18" charset="0"/>
            </a:rPr>
            <a:t>ИКТ-компетенций</a:t>
          </a:r>
          <a:r>
            <a:rPr lang="ru-RU" sz="1800" b="1" kern="1200" dirty="0" smtClean="0">
              <a:latin typeface="Georgia" pitchFamily="18" charset="0"/>
            </a:rPr>
            <a:t> выпускников</a:t>
          </a:r>
          <a:endParaRPr lang="ru-RU" sz="1800" b="1" kern="1200" dirty="0">
            <a:latin typeface="Georgia" pitchFamily="18" charset="0"/>
          </a:endParaRPr>
        </a:p>
      </dsp:txBody>
      <dsp:txXfrm rot="5400000">
        <a:off x="20156" y="650326"/>
        <a:ext cx="2200741" cy="1369559"/>
      </dsp:txXfrm>
    </dsp:sp>
    <dsp:sp modelId="{6A9D1EDC-C13D-4C2F-916A-D06A2DCE9767}">
      <dsp:nvSpPr>
        <dsp:cNvPr id="0" name=""/>
        <dsp:cNvSpPr/>
      </dsp:nvSpPr>
      <dsp:spPr>
        <a:xfrm rot="5400000">
          <a:off x="8202850" y="1323"/>
          <a:ext cx="2661975" cy="266756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степень проработанности механизмов формирования </a:t>
          </a:r>
          <a:r>
            <a:rPr lang="ru-RU" sz="1800" b="1" kern="1200" dirty="0" err="1" smtClean="0">
              <a:latin typeface="Georgia" pitchFamily="18" charset="0"/>
            </a:rPr>
            <a:t>ИКТ-компетенций</a:t>
          </a:r>
          <a:r>
            <a:rPr lang="ru-RU" sz="1800" b="1" kern="1200" dirty="0" smtClean="0">
              <a:latin typeface="Georgia" pitchFamily="18" charset="0"/>
            </a:rPr>
            <a:t> </a:t>
          </a:r>
          <a:endParaRPr lang="ru-RU" sz="1800" b="1" kern="1200" dirty="0">
            <a:latin typeface="Georgia" pitchFamily="18" charset="0"/>
          </a:endParaRPr>
        </a:p>
      </dsp:txBody>
      <dsp:txXfrm rot="-5400000">
        <a:off x="8665901" y="669612"/>
        <a:ext cx="2201719" cy="1330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C529-1018-4296-B733-B909D838A919}">
      <dsp:nvSpPr>
        <dsp:cNvPr id="0" name=""/>
        <dsp:cNvSpPr/>
      </dsp:nvSpPr>
      <dsp:spPr>
        <a:xfrm>
          <a:off x="710546" y="2540173"/>
          <a:ext cx="4337738" cy="1752042"/>
        </a:xfrm>
        <a:custGeom>
          <a:avLst/>
          <a:gdLst/>
          <a:ahLst/>
          <a:cxnLst/>
          <a:rect l="0" t="0" r="0" b="0"/>
          <a:pathLst>
            <a:path>
              <a:moveTo>
                <a:pt x="4337738" y="0"/>
              </a:moveTo>
              <a:lnTo>
                <a:pt x="0" y="1752042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762460" y="3299239"/>
        <a:ext cx="233910" cy="233910"/>
      </dsp:txXfrm>
    </dsp:sp>
    <dsp:sp modelId="{66B26580-3314-4298-8786-121E9B53960E}">
      <dsp:nvSpPr>
        <dsp:cNvPr id="0" name=""/>
        <dsp:cNvSpPr/>
      </dsp:nvSpPr>
      <dsp:spPr>
        <a:xfrm>
          <a:off x="710546" y="2494453"/>
          <a:ext cx="4337738" cy="91440"/>
        </a:xfrm>
        <a:custGeom>
          <a:avLst/>
          <a:gdLst/>
          <a:ahLst/>
          <a:cxnLst/>
          <a:rect l="0" t="0" r="0" b="0"/>
          <a:pathLst>
            <a:path>
              <a:moveTo>
                <a:pt x="4337738" y="45720"/>
              </a:moveTo>
              <a:lnTo>
                <a:pt x="0" y="86776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770967" y="2431725"/>
        <a:ext cx="216896" cy="216896"/>
      </dsp:txXfrm>
    </dsp:sp>
    <dsp:sp modelId="{9960827A-900D-4A8D-9302-36A9FF2AEB43}">
      <dsp:nvSpPr>
        <dsp:cNvPr id="0" name=""/>
        <dsp:cNvSpPr/>
      </dsp:nvSpPr>
      <dsp:spPr>
        <a:xfrm>
          <a:off x="710546" y="860410"/>
          <a:ext cx="4337738" cy="1679762"/>
        </a:xfrm>
        <a:custGeom>
          <a:avLst/>
          <a:gdLst/>
          <a:ahLst/>
          <a:cxnLst/>
          <a:rect l="0" t="0" r="0" b="0"/>
          <a:pathLst>
            <a:path>
              <a:moveTo>
                <a:pt x="4337738" y="1679762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763125" y="1584001"/>
        <a:ext cx="232581" cy="232581"/>
      </dsp:txXfrm>
    </dsp:sp>
    <dsp:sp modelId="{5DF09BEB-97F2-4D9D-9405-73EF0BD1BD2A}">
      <dsp:nvSpPr>
        <dsp:cNvPr id="0" name=""/>
        <dsp:cNvSpPr/>
      </dsp:nvSpPr>
      <dsp:spPr>
        <a:xfrm rot="16200000">
          <a:off x="2150036" y="2176632"/>
          <a:ext cx="5069415" cy="72708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ПРОФЕССИОНАЛЬНЫЙ СТАНДАРТ ПЕДАГОГА </a:t>
          </a:r>
          <a:endParaRPr lang="ru-RU" sz="2000" b="1" kern="1200" dirty="0">
            <a:latin typeface="Georgia" pitchFamily="18" charset="0"/>
          </a:endParaRPr>
        </a:p>
      </dsp:txBody>
      <dsp:txXfrm>
        <a:off x="2150036" y="2176632"/>
        <a:ext cx="5069415" cy="727082"/>
      </dsp:txXfrm>
    </dsp:sp>
    <dsp:sp modelId="{03199711-A93F-416E-990C-BBF1A7C5F5CD}">
      <dsp:nvSpPr>
        <dsp:cNvPr id="0" name=""/>
        <dsp:cNvSpPr/>
      </dsp:nvSpPr>
      <dsp:spPr>
        <a:xfrm>
          <a:off x="710546" y="0"/>
          <a:ext cx="2920887" cy="1720821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Georgia" pitchFamily="18" charset="0"/>
            </a:rPr>
            <a:t>Общепользовательский</a:t>
          </a:r>
          <a:r>
            <a:rPr lang="ru-RU" sz="2000" kern="1200" dirty="0" smtClean="0">
              <a:latin typeface="Georgia" pitchFamily="18" charset="0"/>
            </a:rPr>
            <a:t> компонент </a:t>
          </a:r>
          <a:r>
            <a:rPr lang="ru-RU" sz="2000" kern="1200" dirty="0" err="1" smtClean="0">
              <a:latin typeface="Georgia" pitchFamily="18" charset="0"/>
            </a:rPr>
            <a:t>ИКТ-компетентности</a:t>
          </a:r>
          <a:endParaRPr lang="ru-RU" sz="2000" kern="1200" dirty="0">
            <a:latin typeface="Georgia" pitchFamily="18" charset="0"/>
          </a:endParaRPr>
        </a:p>
      </dsp:txBody>
      <dsp:txXfrm>
        <a:off x="710546" y="0"/>
        <a:ext cx="2920887" cy="1720821"/>
      </dsp:txXfrm>
    </dsp:sp>
    <dsp:sp modelId="{4AA79E91-8695-4986-A3C3-DE0887540BE3}">
      <dsp:nvSpPr>
        <dsp:cNvPr id="0" name=""/>
        <dsp:cNvSpPr/>
      </dsp:nvSpPr>
      <dsp:spPr>
        <a:xfrm>
          <a:off x="710546" y="1785950"/>
          <a:ext cx="2920887" cy="1590559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Georgia" pitchFamily="18" charset="0"/>
            </a:rPr>
            <a:t>Общепедагогический компонент </a:t>
          </a:r>
          <a:r>
            <a:rPr lang="ru-RU" sz="2000" kern="1200" dirty="0" err="1" smtClean="0">
              <a:latin typeface="Georgia" pitchFamily="18" charset="0"/>
            </a:rPr>
            <a:t>ИКТ-компетентности</a:t>
          </a:r>
          <a:endParaRPr lang="ru-RU" sz="2000" kern="1200" dirty="0">
            <a:latin typeface="Georgia" panose="02040502050405020303" pitchFamily="18" charset="0"/>
          </a:endParaRPr>
        </a:p>
      </dsp:txBody>
      <dsp:txXfrm>
        <a:off x="710546" y="1785950"/>
        <a:ext cx="2920887" cy="1590559"/>
      </dsp:txXfrm>
    </dsp:sp>
    <dsp:sp modelId="{F79FD4D4-7D78-4FCC-AF57-F95FEB67F441}">
      <dsp:nvSpPr>
        <dsp:cNvPr id="0" name=""/>
        <dsp:cNvSpPr/>
      </dsp:nvSpPr>
      <dsp:spPr>
        <a:xfrm>
          <a:off x="710546" y="3509551"/>
          <a:ext cx="2920887" cy="1565329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Georgia" pitchFamily="18" charset="0"/>
            </a:rPr>
            <a:t>Предметно-педагогический компонент </a:t>
          </a:r>
          <a:r>
            <a:rPr lang="ru-RU" sz="2000" kern="1200" dirty="0" err="1" smtClean="0">
              <a:latin typeface="Georgia" pitchFamily="18" charset="0"/>
            </a:rPr>
            <a:t>ИКТ-компетентности</a:t>
          </a:r>
          <a:endParaRPr lang="ru-RU" sz="2000" kern="1200" dirty="0">
            <a:latin typeface="Georgia" panose="02040502050405020303" pitchFamily="18" charset="0"/>
          </a:endParaRPr>
        </a:p>
      </dsp:txBody>
      <dsp:txXfrm>
        <a:off x="710546" y="3509551"/>
        <a:ext cx="2920887" cy="15653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C529-1018-4296-B733-B909D838A919}">
      <dsp:nvSpPr>
        <dsp:cNvPr id="0" name=""/>
        <dsp:cNvSpPr/>
      </dsp:nvSpPr>
      <dsp:spPr>
        <a:xfrm>
          <a:off x="1341507" y="2534760"/>
          <a:ext cx="91440" cy="108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6709" y="0"/>
              </a:lnTo>
              <a:lnTo>
                <a:pt x="56709" y="108993"/>
              </a:lnTo>
              <a:lnTo>
                <a:pt x="67699" y="108993"/>
              </a:lnTo>
            </a:path>
          </a:pathLst>
        </a:custGeom>
        <a:noFill/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4447" y="2586477"/>
        <a:ext cx="5559" cy="5559"/>
      </dsp:txXfrm>
    </dsp:sp>
    <dsp:sp modelId="{5DF09BEB-97F2-4D9D-9405-73EF0BD1BD2A}">
      <dsp:nvSpPr>
        <dsp:cNvPr id="0" name=""/>
        <dsp:cNvSpPr/>
      </dsp:nvSpPr>
      <dsp:spPr>
        <a:xfrm rot="16200000">
          <a:off x="-1496563" y="2185729"/>
          <a:ext cx="5069520" cy="698062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itchFamily="18" charset="0"/>
            </a:rPr>
            <a:t>ФГОС СПО</a:t>
          </a:r>
          <a:endParaRPr lang="ru-RU" sz="2400" b="1" kern="1200" dirty="0">
            <a:latin typeface="Georgia" pitchFamily="18" charset="0"/>
          </a:endParaRPr>
        </a:p>
      </dsp:txBody>
      <dsp:txXfrm>
        <a:off x="-1496563" y="2185729"/>
        <a:ext cx="5069520" cy="698062"/>
      </dsp:txXfrm>
    </dsp:sp>
    <dsp:sp modelId="{F79FD4D4-7D78-4FCC-AF57-F95FEB67F441}">
      <dsp:nvSpPr>
        <dsp:cNvPr id="0" name=""/>
        <dsp:cNvSpPr/>
      </dsp:nvSpPr>
      <dsp:spPr>
        <a:xfrm>
          <a:off x="1409207" y="1597215"/>
          <a:ext cx="2614045" cy="209307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Georgia" pitchFamily="18" charset="0"/>
            </a:rPr>
            <a:t>ОК 5. Использовать информационно-коммуникационные технологии для совершенствования профессиональной деятельности. </a:t>
          </a:r>
          <a:endParaRPr lang="ru-RU" sz="2000" kern="1200" dirty="0">
            <a:latin typeface="Georgia" panose="02040502050405020303" pitchFamily="18" charset="0"/>
          </a:endParaRPr>
        </a:p>
      </dsp:txBody>
      <dsp:txXfrm>
        <a:off x="1409207" y="1597215"/>
        <a:ext cx="2614045" cy="20930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63118-8387-4D29-BA08-314CFD5F4F77}">
      <dsp:nvSpPr>
        <dsp:cNvPr id="0" name=""/>
        <dsp:cNvSpPr/>
      </dsp:nvSpPr>
      <dsp:spPr>
        <a:xfrm>
          <a:off x="6637089" y="3250870"/>
          <a:ext cx="3442279" cy="19424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E805D-9A6E-49DF-B1B5-60F818B7622F}">
      <dsp:nvSpPr>
        <dsp:cNvPr id="0" name=""/>
        <dsp:cNvSpPr/>
      </dsp:nvSpPr>
      <dsp:spPr>
        <a:xfrm>
          <a:off x="1525860" y="2586448"/>
          <a:ext cx="3058940" cy="19424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698FA-141B-4BA2-BE0C-8FE5E5792639}">
      <dsp:nvSpPr>
        <dsp:cNvPr id="0" name=""/>
        <dsp:cNvSpPr/>
      </dsp:nvSpPr>
      <dsp:spPr>
        <a:xfrm>
          <a:off x="4237254" y="2865186"/>
          <a:ext cx="3365183" cy="19424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CC597-C042-4A5E-87E9-DF9E1844BB50}">
      <dsp:nvSpPr>
        <dsp:cNvPr id="0" name=""/>
        <dsp:cNvSpPr/>
      </dsp:nvSpPr>
      <dsp:spPr>
        <a:xfrm>
          <a:off x="142631" y="54996"/>
          <a:ext cx="3836538" cy="194248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234AD-1FE6-4AED-B715-B4863C40A641}">
      <dsp:nvSpPr>
        <dsp:cNvPr id="0" name=""/>
        <dsp:cNvSpPr/>
      </dsp:nvSpPr>
      <dsp:spPr>
        <a:xfrm>
          <a:off x="4086023" y="65346"/>
          <a:ext cx="3220370" cy="2172630"/>
        </a:xfrm>
        <a:prstGeom prst="rect">
          <a:avLst/>
        </a:prstGeom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lin ang="10800000" scaled="1"/>
          <a:tileRect/>
        </a:gradFill>
        <a:ln w="285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t" anchorCtr="0">
          <a:noAutofit/>
        </a:bodyPr>
        <a:lstStyle/>
        <a:p>
          <a:pPr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spc="-100" baseline="0" dirty="0" smtClean="0">
              <a:solidFill>
                <a:schemeClr val="tx1"/>
              </a:solidFill>
              <a:latin typeface="Georgia" panose="02040502050405020303" pitchFamily="18" charset="0"/>
              <a:ea typeface="+mj-ea"/>
              <a:cs typeface="+mj-cs"/>
            </a:rPr>
            <a:t>Исследование запроса работодателей к профессиональным ИКТ-компетенциям специалистов в сфере образования</a:t>
          </a:r>
          <a:endParaRPr lang="ru-RU" sz="2400" kern="1200" spc="-100" baseline="0" dirty="0">
            <a:solidFill>
              <a:schemeClr val="tx1"/>
            </a:solidFill>
            <a:latin typeface="Georgia" panose="02040502050405020303" pitchFamily="18" charset="0"/>
            <a:ea typeface="+mj-ea"/>
            <a:cs typeface="+mj-cs"/>
          </a:endParaRPr>
        </a:p>
      </dsp:txBody>
      <dsp:txXfrm>
        <a:off x="4086023" y="65346"/>
        <a:ext cx="3220370" cy="2172630"/>
      </dsp:txXfrm>
    </dsp:sp>
    <dsp:sp modelId="{ABEAC10E-827B-4748-B0C4-C584D6B1F8CA}">
      <dsp:nvSpPr>
        <dsp:cNvPr id="0" name=""/>
        <dsp:cNvSpPr/>
      </dsp:nvSpPr>
      <dsp:spPr>
        <a:xfrm>
          <a:off x="49369" y="135497"/>
          <a:ext cx="3547241" cy="2021089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9A94B-D56F-4853-89D0-45D2DDC020E5}">
      <dsp:nvSpPr>
        <dsp:cNvPr id="0" name=""/>
        <dsp:cNvSpPr/>
      </dsp:nvSpPr>
      <dsp:spPr>
        <a:xfrm>
          <a:off x="1541414" y="4603379"/>
          <a:ext cx="1438927" cy="4244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Georgia" panose="02040502050405020303" pitchFamily="18" charset="0"/>
            </a:rPr>
            <a:t>Часть </a:t>
          </a:r>
          <a:r>
            <a:rPr lang="en-US" sz="2800" kern="1200" dirty="0" smtClean="0">
              <a:latin typeface="Georgia" panose="02040502050405020303" pitchFamily="18" charset="0"/>
            </a:rPr>
            <a:t>I</a:t>
          </a:r>
          <a:endParaRPr lang="ru-RU" sz="2800" kern="1200" dirty="0">
            <a:latin typeface="Georgia" panose="02040502050405020303" pitchFamily="18" charset="0"/>
          </a:endParaRPr>
        </a:p>
      </dsp:txBody>
      <dsp:txXfrm>
        <a:off x="1541414" y="4603379"/>
        <a:ext cx="1438927" cy="424466"/>
      </dsp:txXfrm>
    </dsp:sp>
    <dsp:sp modelId="{9B98BDF1-E704-4D56-89BD-BBA3A6E0CA28}">
      <dsp:nvSpPr>
        <dsp:cNvPr id="0" name=""/>
        <dsp:cNvSpPr/>
      </dsp:nvSpPr>
      <dsp:spPr>
        <a:xfrm>
          <a:off x="4195893" y="2989782"/>
          <a:ext cx="3145749" cy="2021089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5EE23-06D3-4D5D-8492-6C1771A2A8FF}">
      <dsp:nvSpPr>
        <dsp:cNvPr id="0" name=""/>
        <dsp:cNvSpPr/>
      </dsp:nvSpPr>
      <dsp:spPr>
        <a:xfrm>
          <a:off x="4232701" y="4839168"/>
          <a:ext cx="1728371" cy="45434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Georgia" panose="02040502050405020303" pitchFamily="18" charset="0"/>
            </a:rPr>
            <a:t>Часть </a:t>
          </a:r>
          <a:r>
            <a:rPr lang="en-US" sz="2800" kern="1200" dirty="0" smtClean="0">
              <a:latin typeface="Georgia" panose="02040502050405020303" pitchFamily="18" charset="0"/>
            </a:rPr>
            <a:t>II</a:t>
          </a:r>
          <a:endParaRPr lang="ru-RU" sz="2800" kern="1200" dirty="0"/>
        </a:p>
      </dsp:txBody>
      <dsp:txXfrm>
        <a:off x="4232701" y="4839168"/>
        <a:ext cx="1728371" cy="454347"/>
      </dsp:txXfrm>
    </dsp:sp>
    <dsp:sp modelId="{96DEF2AA-332A-4ED1-94AB-1F77E0979AB5}">
      <dsp:nvSpPr>
        <dsp:cNvPr id="0" name=""/>
        <dsp:cNvSpPr/>
      </dsp:nvSpPr>
      <dsp:spPr>
        <a:xfrm>
          <a:off x="1547838" y="2495006"/>
          <a:ext cx="2853792" cy="2021089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34EB7-A594-4703-85EC-6AAC6A86EE88}">
      <dsp:nvSpPr>
        <dsp:cNvPr id="0" name=""/>
        <dsp:cNvSpPr/>
      </dsp:nvSpPr>
      <dsp:spPr>
        <a:xfrm>
          <a:off x="4039127" y="5508873"/>
          <a:ext cx="3140323" cy="33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4039127" y="5508873"/>
        <a:ext cx="3140323" cy="332380"/>
      </dsp:txXfrm>
    </dsp:sp>
    <dsp:sp modelId="{5D1D8227-0273-42D5-9A4A-E613AE788A8A}">
      <dsp:nvSpPr>
        <dsp:cNvPr id="0" name=""/>
        <dsp:cNvSpPr/>
      </dsp:nvSpPr>
      <dsp:spPr>
        <a:xfrm>
          <a:off x="6617320" y="3338051"/>
          <a:ext cx="3145749" cy="2021089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070A-DD9D-4880-B4FD-8550FEC2EF00}">
      <dsp:nvSpPr>
        <dsp:cNvPr id="0" name=""/>
        <dsp:cNvSpPr/>
      </dsp:nvSpPr>
      <dsp:spPr>
        <a:xfrm>
          <a:off x="2465619" y="2350742"/>
          <a:ext cx="584849" cy="151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424" y="0"/>
              </a:lnTo>
              <a:lnTo>
                <a:pt x="292424" y="1510791"/>
              </a:lnTo>
              <a:lnTo>
                <a:pt x="584849" y="151079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717542" y="3065636"/>
        <a:ext cx="81002" cy="81002"/>
      </dsp:txXfrm>
    </dsp:sp>
    <dsp:sp modelId="{9682C22E-06C0-4B11-9847-E8717ED9AA45}">
      <dsp:nvSpPr>
        <dsp:cNvPr id="0" name=""/>
        <dsp:cNvSpPr/>
      </dsp:nvSpPr>
      <dsp:spPr>
        <a:xfrm>
          <a:off x="2465619" y="2305022"/>
          <a:ext cx="584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849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743422" y="2336120"/>
        <a:ext cx="29242" cy="29242"/>
      </dsp:txXfrm>
    </dsp:sp>
    <dsp:sp modelId="{4FFAE1B4-FE72-4B88-95C1-FBE216C5D588}">
      <dsp:nvSpPr>
        <dsp:cNvPr id="0" name=""/>
        <dsp:cNvSpPr/>
      </dsp:nvSpPr>
      <dsp:spPr>
        <a:xfrm>
          <a:off x="2465619" y="839950"/>
          <a:ext cx="584849" cy="1510791"/>
        </a:xfrm>
        <a:custGeom>
          <a:avLst/>
          <a:gdLst/>
          <a:ahLst/>
          <a:cxnLst/>
          <a:rect l="0" t="0" r="0" b="0"/>
          <a:pathLst>
            <a:path>
              <a:moveTo>
                <a:pt x="0" y="1510791"/>
              </a:moveTo>
              <a:lnTo>
                <a:pt x="292424" y="1510791"/>
              </a:lnTo>
              <a:lnTo>
                <a:pt x="292424" y="0"/>
              </a:lnTo>
              <a:lnTo>
                <a:pt x="584849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717542" y="1554845"/>
        <a:ext cx="81002" cy="81002"/>
      </dsp:txXfrm>
    </dsp:sp>
    <dsp:sp modelId="{1DA87A17-55FC-4869-84B1-DF98F4A20446}">
      <dsp:nvSpPr>
        <dsp:cNvPr id="0" name=""/>
        <dsp:cNvSpPr/>
      </dsp:nvSpPr>
      <dsp:spPr>
        <a:xfrm rot="16200000">
          <a:off x="-326302" y="1904972"/>
          <a:ext cx="4692305" cy="891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Варианты оценки</a:t>
          </a:r>
          <a:endParaRPr lang="ru-RU" sz="3200" kern="1200" dirty="0"/>
        </a:p>
      </dsp:txBody>
      <dsp:txXfrm>
        <a:off x="-326302" y="1904972"/>
        <a:ext cx="4692305" cy="891538"/>
      </dsp:txXfrm>
    </dsp:sp>
    <dsp:sp modelId="{64F52635-0079-40C0-97E0-888C656D1DDD}">
      <dsp:nvSpPr>
        <dsp:cNvPr id="0" name=""/>
        <dsp:cNvSpPr/>
      </dsp:nvSpPr>
      <dsp:spPr>
        <a:xfrm>
          <a:off x="3050468" y="195996"/>
          <a:ext cx="3503450" cy="1287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должен владеть данной компетенцией</a:t>
          </a:r>
          <a:endParaRPr lang="ru-RU" sz="2000" kern="1200" dirty="0"/>
        </a:p>
      </dsp:txBody>
      <dsp:txXfrm>
        <a:off x="3050468" y="195996"/>
        <a:ext cx="3503450" cy="1287907"/>
      </dsp:txXfrm>
    </dsp:sp>
    <dsp:sp modelId="{8A13B635-25F8-49D0-94FE-243D50EAEB43}">
      <dsp:nvSpPr>
        <dsp:cNvPr id="0" name=""/>
        <dsp:cNvSpPr/>
      </dsp:nvSpPr>
      <dsp:spPr>
        <a:xfrm>
          <a:off x="3050468" y="1706788"/>
          <a:ext cx="3503450" cy="1287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должен иметь представление о содержании деятельности в рамках данной компетенции</a:t>
          </a:r>
          <a:endParaRPr lang="ru-RU" sz="2000" kern="1200" dirty="0"/>
        </a:p>
      </dsp:txBody>
      <dsp:txXfrm>
        <a:off x="3050468" y="1706788"/>
        <a:ext cx="3503450" cy="1287907"/>
      </dsp:txXfrm>
    </dsp:sp>
    <dsp:sp modelId="{FC44CDA5-CEC7-483F-8702-014CDA61E822}">
      <dsp:nvSpPr>
        <dsp:cNvPr id="0" name=""/>
        <dsp:cNvSpPr/>
      </dsp:nvSpPr>
      <dsp:spPr>
        <a:xfrm>
          <a:off x="3050468" y="3217580"/>
          <a:ext cx="3503450" cy="1287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rPr>
            <a:t>владение данной компетенцией неактуально</a:t>
          </a:r>
          <a:endParaRPr lang="ru-RU" sz="2000" kern="1200" dirty="0"/>
        </a:p>
      </dsp:txBody>
      <dsp:txXfrm>
        <a:off x="3050468" y="3217580"/>
        <a:ext cx="3503450" cy="1287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Рамка рисунка"/>
  <dgm:desc val="Служит для отображения рисунков и соответствующего текста уровня 1, отображаемых в смещенной рамке. Рекомендуется использовать только текст уровня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Рамка рисунка"/>
  <dgm:desc val="Служит для отображения рисунков и соответствующего текста уровня 1, отображаемых в смещенной рамке. Рекомендуется использовать только текст уровня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DB14-5C98-4B27-8F70-BD5318BD89FA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F4E55-4A82-47D7-983F-780328DAE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5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404DB-17C6-4D54-8EE5-283A21763A2F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00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404DB-17C6-4D54-8EE5-283A21763A2F}" type="slidenum">
              <a:rPr lang="en-US" altLang="ru-RU" smtClean="0"/>
              <a:pPr>
                <a:defRPr/>
              </a:pPr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98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043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50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454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530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30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71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755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605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269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225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08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FD9C-7778-47AF-9F4A-BA8A3EA03CA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31016-52AD-4F13-AA2D-39E806AC3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9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slide" Target="slide4.xml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slide" Target="slide4.xml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slide" Target="slide4.xml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9810776" cy="5295904"/>
          </a:xfrm>
          <a:prstGeom prst="rect">
            <a:avLst/>
          </a:prstGeom>
          <a:solidFill>
            <a:srgbClr val="FFF8E5">
              <a:alpha val="93725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5973" y="5786454"/>
            <a:ext cx="99060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22-ая научно-практическая конференция</a:t>
            </a:r>
            <a:endParaRPr lang="ru-RU" alt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715" y="2214554"/>
            <a:ext cx="9239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800" b="1" cap="all" dirty="0" smtClean="0">
                <a:solidFill>
                  <a:srgbClr val="003300"/>
                </a:solidFill>
                <a:latin typeface="Georgia" pitchFamily="18" charset="0"/>
              </a:rPr>
              <a:t>«</a:t>
            </a:r>
            <a:r>
              <a:rPr lang="ru-RU" sz="2800" b="1" cap="all" dirty="0">
                <a:solidFill>
                  <a:srgbClr val="003300"/>
                </a:solidFill>
                <a:latin typeface="Georgia" pitchFamily="18" charset="0"/>
              </a:rPr>
              <a:t>Приоритеты развития непрерывного профессионального образования: проблемы, перспективы, опыт решения»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0" y="714357"/>
            <a:ext cx="9715525" cy="89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sz="1800" b="1" kern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 b="1">
                <a:latin typeface="Arial" charset="0"/>
              </a:defRPr>
            </a:lvl2pPr>
            <a:lvl3pPr algn="ctr">
              <a:defRPr sz="4400" b="1">
                <a:latin typeface="Arial" charset="0"/>
              </a:defRPr>
            </a:lvl3pPr>
            <a:lvl4pPr algn="ctr">
              <a:defRPr sz="4400" b="1">
                <a:latin typeface="Arial" charset="0"/>
              </a:defRPr>
            </a:lvl4pPr>
            <a:lvl5pPr algn="ctr">
              <a:defRPr sz="4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latin typeface="Arial" charset="0"/>
              </a:defRPr>
            </a:lvl9pPr>
          </a:lstStyle>
          <a:p>
            <a:r>
              <a:rPr lang="ru-RU" dirty="0"/>
              <a:t>Межрегиональная Ассоциация </a:t>
            </a:r>
            <a:r>
              <a:rPr lang="ru-RU" dirty="0" smtClean="0"/>
              <a:t>образовательных </a:t>
            </a:r>
            <a:r>
              <a:rPr lang="ru-RU" dirty="0"/>
              <a:t>учреждений</a:t>
            </a:r>
          </a:p>
          <a:p>
            <a:r>
              <a:rPr lang="ru-RU" dirty="0"/>
              <a:t>«Непрерывное профессиональное образование»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0" y="1643051"/>
            <a:ext cx="9552517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kern="0" dirty="0" smtClean="0">
                <a:solidFill>
                  <a:srgbClr val="003300"/>
                </a:solidFill>
              </a:rPr>
              <a:t>ГОУ СПО ЯО Ростовский педагогический колледж</a:t>
            </a:r>
            <a:endParaRPr lang="en-US" altLang="ru-RU" sz="1800" kern="0" dirty="0" smtClean="0">
              <a:solidFill>
                <a:srgbClr val="0033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gray">
          <a:xfrm>
            <a:off x="0" y="214291"/>
            <a:ext cx="9906027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kern="0" dirty="0" smtClean="0">
                <a:solidFill>
                  <a:srgbClr val="003300"/>
                </a:solidFill>
              </a:rPr>
              <a:t>Департамент образования Ярославской области</a:t>
            </a:r>
            <a:endParaRPr lang="en-US" altLang="ru-RU" sz="1800" kern="0" dirty="0" smtClean="0">
              <a:solidFill>
                <a:srgbClr val="003300"/>
              </a:solidFill>
            </a:endParaRPr>
          </a:p>
        </p:txBody>
      </p:sp>
      <p:pic>
        <p:nvPicPr>
          <p:cNvPr id="10" name="Рисунок 9" descr="1 исс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6592" y="0"/>
            <a:ext cx="2205409" cy="19545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6" name="Группа 15"/>
          <p:cNvGrpSpPr/>
          <p:nvPr/>
        </p:nvGrpSpPr>
        <p:grpSpPr>
          <a:xfrm>
            <a:off x="0" y="-1"/>
            <a:ext cx="587829" cy="6858001"/>
            <a:chOff x="0" y="-1"/>
            <a:chExt cx="587829" cy="685800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284117" cy="6858000"/>
            </a:xfrm>
            <a:prstGeom prst="rect">
              <a:avLst/>
            </a:prstGeom>
            <a:solidFill>
              <a:srgbClr val="CCA18E">
                <a:alpha val="61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1886" y="-1"/>
              <a:ext cx="195943" cy="6858001"/>
            </a:xfrm>
            <a:prstGeom prst="rect">
              <a:avLst/>
            </a:prstGeom>
            <a:solidFill>
              <a:srgbClr val="FAE2DA">
                <a:alpha val="59000"/>
              </a:srgbClr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4320" y="0"/>
              <a:ext cx="45719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 autoUpdateAnimBg="0"/>
      <p:bldP spid="12" grpId="0" autoUpdateAnimBg="0"/>
      <p:bldP spid="1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По </a:t>
            </a:r>
            <a:r>
              <a:rPr lang="ru-RU" sz="3600" dirty="0" err="1">
                <a:latin typeface="Georgia" panose="02040502050405020303" pitchFamily="18" charset="0"/>
              </a:rPr>
              <a:t>общепользовательскому</a:t>
            </a:r>
            <a:r>
              <a:rPr lang="ru-RU" sz="3600" dirty="0">
                <a:latin typeface="Georgia" panose="02040502050405020303" pitchFamily="18" charset="0"/>
              </a:rPr>
              <a:t> компоненту ИКТ-компетенций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527382" y="1556793"/>
          <a:ext cx="11137237" cy="508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3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По общепедагогическому компоненту ИКТ-компетенций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335360" y="1700809"/>
          <a:ext cx="11521280" cy="497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05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По предметно-педагогическому компоненту ИКТ-компетенций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623392" y="1774031"/>
          <a:ext cx="11137237" cy="482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804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Сравнительный анализ исследований запроса работодателей и актуального уровня </a:t>
            </a:r>
            <a:r>
              <a:rPr lang="ru-RU" sz="2400" dirty="0" err="1">
                <a:latin typeface="Georgia" panose="02040502050405020303" pitchFamily="18" charset="0"/>
              </a:rPr>
              <a:t>сформированности</a:t>
            </a:r>
            <a:r>
              <a:rPr lang="ru-RU" sz="2400" dirty="0">
                <a:latin typeface="Georgia" panose="02040502050405020303" pitchFamily="18" charset="0"/>
              </a:rPr>
              <a:t> ИКТ-компетенций студентов педагогических специальностей РПК</a:t>
            </a:r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911424" y="2060848"/>
          <a:ext cx="10561173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78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/>
          <a:stretch/>
        </p:blipFill>
        <p:spPr>
          <a:xfrm>
            <a:off x="47329" y="4402183"/>
            <a:ext cx="4358697" cy="24106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9451" y="779159"/>
            <a:ext cx="11234058" cy="1269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000" b="1" dirty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Разработка модели формирования 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ИКТ-компетенций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 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выпускников  </a:t>
            </a:r>
            <a:r>
              <a:rPr lang="ru-RU" sz="2000" b="1" dirty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учреждений профессионального 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 образования</a:t>
            </a:r>
            <a:endParaRPr lang="ru-RU" sz="2000" b="1" dirty="0">
              <a:solidFill>
                <a:srgbClr val="003300"/>
              </a:solidFill>
              <a:latin typeface="Georgia" pitchFamily="18" charset="0"/>
              <a:ea typeface="+mn-ea"/>
              <a:cs typeface="+mn-cs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 в соответствии с Профессиональным стандартом педагога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41503" y="171673"/>
            <a:ext cx="11856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400" b="1" dirty="0">
                <a:latin typeface="Georgia" panose="02040502050405020303" pitchFamily="18" charset="0"/>
                <a:ea typeface="+mj-ea"/>
                <a:cs typeface="+mj-cs"/>
              </a:rPr>
              <a:t>Проектный семинар</a:t>
            </a:r>
            <a:r>
              <a:rPr lang="en-US" sz="4400" b="1" dirty="0">
                <a:latin typeface="Georgia" panose="02040502050405020303" pitchFamily="18" charset="0"/>
                <a:ea typeface="+mj-ea"/>
                <a:cs typeface="+mj-cs"/>
              </a:rPr>
              <a:t> </a:t>
            </a:r>
            <a:endParaRPr lang="ru-RU" sz="4400" b="1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7415" y="398566"/>
            <a:ext cx="216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06 октября 2014 г.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79" y="2024743"/>
            <a:ext cx="4838751" cy="23432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" y="2051911"/>
            <a:ext cx="4838751" cy="23432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4091453"/>
            <a:ext cx="4838751" cy="24106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5" y="4434589"/>
            <a:ext cx="4838751" cy="24106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5"/>
          <a:stretch/>
        </p:blipFill>
        <p:spPr>
          <a:xfrm>
            <a:off x="8592278" y="4109291"/>
            <a:ext cx="3360373" cy="2392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/>
          <a:stretch/>
        </p:blipFill>
        <p:spPr>
          <a:xfrm>
            <a:off x="3610762" y="2351314"/>
            <a:ext cx="4352113" cy="24653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93733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1018203" cy="9941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Содержание деятельности по формированию ИКТ-компетенций </a:t>
            </a:r>
            <a:endParaRPr lang="ru-RU" altLang="ru-RU" sz="3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3511115"/>
              </p:ext>
            </p:extLst>
          </p:nvPr>
        </p:nvGraphicFramePr>
        <p:xfrm>
          <a:off x="422365" y="1196752"/>
          <a:ext cx="11434275" cy="566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761" y="3063155"/>
            <a:ext cx="587340" cy="19389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</a:t>
            </a:r>
          </a:p>
          <a:p>
            <a:pPr algn="ctr"/>
            <a:r>
              <a:rPr lang="ru-RU" sz="405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</a:t>
            </a:r>
          </a:p>
          <a:p>
            <a:pPr algn="ctr"/>
            <a:r>
              <a:rPr lang="ru-RU" sz="405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391151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56C53D-08F3-4BAC-8418-04A0663F3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256C53D-08F3-4BAC-8418-04A0663F3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EF761D-B753-4772-A697-5FB0509CD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5EF761D-B753-4772-A697-5FB0509CD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AFAE9-1F42-4089-BA15-3ABAAFB61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913AFAE9-1F42-4089-BA15-3ABAAFB61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0302EE-BC64-40F5-A041-425E05BC9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9B0302EE-BC64-40F5-A041-425E05BC9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3DA3CC-5906-4FFE-8207-C4AF47695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B3DA3CC-5906-4FFE-8207-C4AF47695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C2740F-6CA8-486A-93C8-3D6B0D31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E9C2740F-6CA8-486A-93C8-3D6B0D318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63D293-00B4-461D-8858-14D66CF53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D463D293-00B4-461D-8858-14D66CF53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DD2D8-7865-4D40-904D-883C4F1DF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556DD2D8-7865-4D40-904D-883C4F1DF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FAA99C-4DB0-44A4-AE59-7B18CD37C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CEFAA99C-4DB0-44A4-AE59-7B18CD37C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0C1F6F-2978-4231-B182-023E1AF1D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9D0C1F6F-2978-4231-B182-023E1AF1D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5B61E9-773E-4499-91C5-11A8282B1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675B61E9-773E-4499-91C5-11A8282B1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37"/>
            <a:ext cx="12192000" cy="641918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194444" y="-99392"/>
            <a:ext cx="6984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  <a:ea typeface="+mj-ea"/>
                <a:cs typeface="+mj-cs"/>
              </a:rPr>
              <a:t>Разработка элементов модели </a:t>
            </a:r>
          </a:p>
        </p:txBody>
      </p:sp>
    </p:spTree>
    <p:extLst>
      <p:ext uri="{BB962C8B-B14F-4D97-AF65-F5344CB8AC3E}">
        <p14:creationId xmlns:p14="http://schemas.microsoft.com/office/powerpoint/2010/main" val="4162321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-527051" y="1525588"/>
            <a:ext cx="10985501" cy="5778500"/>
            <a:chOff x="-394597" y="1526060"/>
            <a:chExt cx="8239083" cy="5778287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3" r="4486" b="11978"/>
            <a:stretch/>
          </p:blipFill>
          <p:spPr>
            <a:xfrm>
              <a:off x="4211960" y="4644207"/>
              <a:ext cx="3026222" cy="246453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95"/>
            <a:stretch/>
          </p:blipFill>
          <p:spPr>
            <a:xfrm>
              <a:off x="226737" y="3887073"/>
              <a:ext cx="1925587" cy="2262593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2" b="55504"/>
            <a:stretch/>
          </p:blipFill>
          <p:spPr>
            <a:xfrm>
              <a:off x="3404085" y="3460625"/>
              <a:ext cx="1905000" cy="109171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911" y="2294668"/>
              <a:ext cx="2072091" cy="138415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97" y="1526060"/>
              <a:ext cx="2621972" cy="1589964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27" y="4293593"/>
              <a:ext cx="2152650" cy="142875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774" y="4172880"/>
              <a:ext cx="2811712" cy="1954139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b="22773"/>
            <a:stretch/>
          </p:blipFill>
          <p:spPr>
            <a:xfrm>
              <a:off x="1489064" y="3116024"/>
              <a:ext cx="2069975" cy="1500309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48" y="4797152"/>
              <a:ext cx="3342927" cy="2507195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23555" name="Freeform 3"/>
          <p:cNvSpPr>
            <a:spLocks/>
          </p:cNvSpPr>
          <p:nvPr/>
        </p:nvSpPr>
        <p:spPr bwMode="gray">
          <a:xfrm>
            <a:off x="1337734" y="2036764"/>
            <a:ext cx="9853084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1832126" y="1536055"/>
            <a:ext cx="2768849" cy="1210308"/>
            <a:chOff x="1374471" y="1535412"/>
            <a:chExt cx="2076723" cy="1210524"/>
          </a:xfrm>
        </p:grpSpPr>
        <p:sp>
          <p:nvSpPr>
            <p:cNvPr id="19466" name="Text Box 9"/>
            <p:cNvSpPr txBox="1">
              <a:spLocks noChangeArrowheads="1"/>
            </p:cNvSpPr>
            <p:nvPr/>
          </p:nvSpPr>
          <p:spPr bwMode="gray">
            <a:xfrm>
              <a:off x="1374471" y="1535412"/>
              <a:ext cx="2076723" cy="4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400" b="1" dirty="0" smtClean="0"/>
                <a:t>Входящий</a:t>
              </a:r>
              <a:endParaRPr lang="en-US" altLang="ru-RU" sz="2400" b="1" dirty="0"/>
            </a:p>
          </p:txBody>
        </p:sp>
        <p:cxnSp>
          <p:nvCxnSpPr>
            <p:cNvPr id="19470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84" y="1995489"/>
            <a:ext cx="65193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gray">
          <a:xfrm>
            <a:off x="323303" y="2796462"/>
            <a:ext cx="3269661" cy="84638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b="1" dirty="0" smtClean="0"/>
              <a:t>Тестирование</a:t>
            </a:r>
          </a:p>
          <a:p>
            <a:pPr algn="ctr"/>
            <a:r>
              <a:rPr lang="ru-RU" i="1" dirty="0"/>
              <a:t>(2 курс, начало 4 семестра обучения) 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4757"/>
            <a:ext cx="12192000" cy="719137"/>
          </a:xfrm>
        </p:spPr>
        <p:txBody>
          <a:bodyPr>
            <a:noAutofit/>
          </a:bodyPr>
          <a:lstStyle/>
          <a:p>
            <a:pPr algn="ctr"/>
            <a:r>
              <a:rPr lang="ru-RU" altLang="ru-RU" sz="2700" dirty="0" smtClean="0">
                <a:latin typeface="Georgia" panose="02040502050405020303" pitchFamily="18" charset="0"/>
              </a:rPr>
              <a:t>Мониторинг формирования ИКТ-компетенций студентов</a:t>
            </a:r>
            <a:endParaRPr lang="en-US" altLang="ru-RU" sz="27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-527051" y="1525588"/>
            <a:ext cx="10985501" cy="5778500"/>
            <a:chOff x="-394597" y="1526060"/>
            <a:chExt cx="8239083" cy="5778287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3" r="4486" b="11978"/>
            <a:stretch/>
          </p:blipFill>
          <p:spPr>
            <a:xfrm>
              <a:off x="4211960" y="4644207"/>
              <a:ext cx="3026222" cy="246453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95"/>
            <a:stretch/>
          </p:blipFill>
          <p:spPr>
            <a:xfrm>
              <a:off x="226737" y="3887073"/>
              <a:ext cx="1925587" cy="2262593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2" b="55504"/>
            <a:stretch/>
          </p:blipFill>
          <p:spPr>
            <a:xfrm>
              <a:off x="3404085" y="3460625"/>
              <a:ext cx="1905000" cy="109171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911" y="2294668"/>
              <a:ext cx="2072091" cy="138415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97" y="1526060"/>
              <a:ext cx="2621972" cy="1589964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27" y="4293593"/>
              <a:ext cx="2152650" cy="142875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774" y="4172880"/>
              <a:ext cx="2811712" cy="1954139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b="22773"/>
            <a:stretch/>
          </p:blipFill>
          <p:spPr>
            <a:xfrm>
              <a:off x="1489064" y="3116024"/>
              <a:ext cx="2069975" cy="1500309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48" y="4797152"/>
              <a:ext cx="3342927" cy="2507195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23555" name="Freeform 3"/>
          <p:cNvSpPr>
            <a:spLocks/>
          </p:cNvSpPr>
          <p:nvPr/>
        </p:nvSpPr>
        <p:spPr bwMode="gray">
          <a:xfrm>
            <a:off x="1337734" y="2036764"/>
            <a:ext cx="9853084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1832126" y="1536055"/>
            <a:ext cx="2768849" cy="1210308"/>
            <a:chOff x="1374471" y="1535412"/>
            <a:chExt cx="2076723" cy="1210524"/>
          </a:xfrm>
        </p:grpSpPr>
        <p:sp>
          <p:nvSpPr>
            <p:cNvPr id="19466" name="Text Box 9"/>
            <p:cNvSpPr txBox="1">
              <a:spLocks noChangeArrowheads="1"/>
            </p:cNvSpPr>
            <p:nvPr/>
          </p:nvSpPr>
          <p:spPr bwMode="gray">
            <a:xfrm>
              <a:off x="1374471" y="1535412"/>
              <a:ext cx="2076723" cy="4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400" b="1" dirty="0" smtClean="0"/>
                <a:t>Входящий</a:t>
              </a:r>
              <a:endParaRPr lang="en-US" altLang="ru-RU" sz="2400" b="1" dirty="0"/>
            </a:p>
          </p:txBody>
        </p:sp>
        <p:cxnSp>
          <p:nvCxnSpPr>
            <p:cNvPr id="19470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84" y="1995489"/>
            <a:ext cx="65193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gray">
          <a:xfrm>
            <a:off x="323303" y="2796462"/>
            <a:ext cx="3269661" cy="84638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b="1" dirty="0" smtClean="0"/>
              <a:t>Тестирование</a:t>
            </a:r>
          </a:p>
          <a:p>
            <a:pPr algn="ctr"/>
            <a:r>
              <a:rPr lang="ru-RU" i="1" dirty="0"/>
              <a:t>(2 курс, начало 4 семестра обучения) </a:t>
            </a:r>
          </a:p>
        </p:txBody>
      </p: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4438424" y="2393524"/>
            <a:ext cx="2768849" cy="1210308"/>
            <a:chOff x="1374471" y="1535412"/>
            <a:chExt cx="2076723" cy="1210524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gray">
            <a:xfrm>
              <a:off x="1374471" y="1535412"/>
              <a:ext cx="2076723" cy="4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400" b="1" dirty="0" smtClean="0"/>
                <a:t>Текущий</a:t>
              </a:r>
              <a:endParaRPr lang="en-US" altLang="ru-RU" sz="2400" b="1" dirty="0"/>
            </a:p>
          </p:txBody>
        </p:sp>
        <p:cxnSp>
          <p:nvCxnSpPr>
            <p:cNvPr id="22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Рисунок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82" y="2852958"/>
            <a:ext cx="65193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gray">
          <a:xfrm>
            <a:off x="2439573" y="3673034"/>
            <a:ext cx="3815952" cy="23544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b="1" dirty="0"/>
              <a:t>Экспертная </a:t>
            </a:r>
            <a:r>
              <a:rPr lang="ru-RU" b="1" dirty="0" smtClean="0"/>
              <a:t>оценка:</a:t>
            </a:r>
          </a:p>
          <a:p>
            <a:r>
              <a:rPr lang="ru-RU" dirty="0" smtClean="0"/>
              <a:t>- учебной и </a:t>
            </a:r>
            <a:r>
              <a:rPr lang="ru-RU" dirty="0"/>
              <a:t>производственной </a:t>
            </a:r>
            <a:r>
              <a:rPr lang="ru-RU" dirty="0" smtClean="0"/>
              <a:t> практик;</a:t>
            </a:r>
            <a:r>
              <a:rPr lang="ru-RU" dirty="0"/>
              <a:t> </a:t>
            </a:r>
          </a:p>
          <a:p>
            <a:r>
              <a:rPr lang="ru-RU" dirty="0" smtClean="0"/>
              <a:t>- защиты </a:t>
            </a:r>
            <a:r>
              <a:rPr lang="ru-RU" dirty="0"/>
              <a:t>и </a:t>
            </a:r>
            <a:r>
              <a:rPr lang="ru-RU" dirty="0" smtClean="0"/>
              <a:t>презентации </a:t>
            </a:r>
            <a:r>
              <a:rPr lang="ru-RU" dirty="0"/>
              <a:t>рефератов, курсовых работ, отчетов по практике, </a:t>
            </a:r>
            <a:r>
              <a:rPr lang="ru-RU" dirty="0" smtClean="0"/>
              <a:t>портфолио;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 квалификационного экзамена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- практических занятий</a:t>
            </a:r>
          </a:p>
          <a:p>
            <a:r>
              <a:rPr lang="ru-RU" i="1" dirty="0"/>
              <a:t>(4, 5, 6,7 семестры обучения)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4757"/>
            <a:ext cx="12192000" cy="719137"/>
          </a:xfrm>
        </p:spPr>
        <p:txBody>
          <a:bodyPr>
            <a:noAutofit/>
          </a:bodyPr>
          <a:lstStyle/>
          <a:p>
            <a:pPr algn="ctr"/>
            <a:r>
              <a:rPr lang="ru-RU" altLang="ru-RU" sz="2700" dirty="0" smtClean="0">
                <a:latin typeface="Georgia" panose="02040502050405020303" pitchFamily="18" charset="0"/>
              </a:rPr>
              <a:t>Мониторинг формирования ИКТ-компетенций студентов</a:t>
            </a:r>
            <a:endParaRPr lang="en-US" altLang="ru-RU" sz="2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85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-527051" y="1525588"/>
            <a:ext cx="10985501" cy="5778500"/>
            <a:chOff x="-394597" y="1526060"/>
            <a:chExt cx="8239083" cy="5778287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3" r="4486" b="11978"/>
            <a:stretch/>
          </p:blipFill>
          <p:spPr>
            <a:xfrm>
              <a:off x="4211960" y="4644207"/>
              <a:ext cx="3026222" cy="246453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95"/>
            <a:stretch/>
          </p:blipFill>
          <p:spPr>
            <a:xfrm>
              <a:off x="226737" y="3887073"/>
              <a:ext cx="1925587" cy="2262593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2" b="55504"/>
            <a:stretch/>
          </p:blipFill>
          <p:spPr>
            <a:xfrm>
              <a:off x="3404085" y="3460625"/>
              <a:ext cx="1905000" cy="109171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911" y="2294668"/>
              <a:ext cx="2072091" cy="138415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97" y="1526060"/>
              <a:ext cx="2621972" cy="1589964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27" y="4293593"/>
              <a:ext cx="2152650" cy="142875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774" y="4172880"/>
              <a:ext cx="2811712" cy="1954139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b="22773"/>
            <a:stretch/>
          </p:blipFill>
          <p:spPr>
            <a:xfrm>
              <a:off x="1489064" y="3116024"/>
              <a:ext cx="2069975" cy="1500309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48" y="4797152"/>
              <a:ext cx="3342927" cy="2507195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23555" name="Freeform 3"/>
          <p:cNvSpPr>
            <a:spLocks/>
          </p:cNvSpPr>
          <p:nvPr/>
        </p:nvSpPr>
        <p:spPr bwMode="gray">
          <a:xfrm>
            <a:off x="1337734" y="2036764"/>
            <a:ext cx="9853084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1832126" y="1536055"/>
            <a:ext cx="2768849" cy="1210308"/>
            <a:chOff x="1374471" y="1535412"/>
            <a:chExt cx="2076723" cy="1210524"/>
          </a:xfrm>
        </p:grpSpPr>
        <p:sp>
          <p:nvSpPr>
            <p:cNvPr id="19466" name="Text Box 9"/>
            <p:cNvSpPr txBox="1">
              <a:spLocks noChangeArrowheads="1"/>
            </p:cNvSpPr>
            <p:nvPr/>
          </p:nvSpPr>
          <p:spPr bwMode="gray">
            <a:xfrm>
              <a:off x="1374471" y="1535412"/>
              <a:ext cx="2076723" cy="4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400" b="1" dirty="0" smtClean="0"/>
                <a:t>Входящий</a:t>
              </a:r>
              <a:endParaRPr lang="en-US" altLang="ru-RU" sz="2400" b="1" dirty="0"/>
            </a:p>
          </p:txBody>
        </p:sp>
        <p:cxnSp>
          <p:nvCxnSpPr>
            <p:cNvPr id="19470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84" y="1995489"/>
            <a:ext cx="65193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gray">
          <a:xfrm>
            <a:off x="323303" y="2796462"/>
            <a:ext cx="3269661" cy="84638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b="1" dirty="0" smtClean="0"/>
              <a:t>Тестирование</a:t>
            </a:r>
          </a:p>
          <a:p>
            <a:pPr algn="ctr"/>
            <a:r>
              <a:rPr lang="ru-RU" i="1" dirty="0"/>
              <a:t>(2 курс, начало 4 семестра обучения) </a:t>
            </a:r>
          </a:p>
        </p:txBody>
      </p: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4438424" y="2393524"/>
            <a:ext cx="2768849" cy="1210308"/>
            <a:chOff x="1374471" y="1535412"/>
            <a:chExt cx="2076723" cy="1210524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gray">
            <a:xfrm>
              <a:off x="1374471" y="1535412"/>
              <a:ext cx="2076723" cy="4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400" b="1" dirty="0" smtClean="0"/>
                <a:t>Текущий</a:t>
              </a:r>
              <a:endParaRPr lang="en-US" altLang="ru-RU" sz="2400" b="1" dirty="0"/>
            </a:p>
          </p:txBody>
        </p:sp>
        <p:cxnSp>
          <p:nvCxnSpPr>
            <p:cNvPr id="22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Рисунок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82" y="2852958"/>
            <a:ext cx="65193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gray">
          <a:xfrm>
            <a:off x="2463291" y="3702949"/>
            <a:ext cx="3815952" cy="23544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b="1" dirty="0"/>
              <a:t>Экспертная </a:t>
            </a:r>
            <a:r>
              <a:rPr lang="ru-RU" b="1" dirty="0" smtClean="0"/>
              <a:t>оценка:</a:t>
            </a:r>
          </a:p>
          <a:p>
            <a:r>
              <a:rPr lang="ru-RU" dirty="0" smtClean="0"/>
              <a:t>- учебной и </a:t>
            </a:r>
            <a:r>
              <a:rPr lang="ru-RU" dirty="0"/>
              <a:t>производственной </a:t>
            </a:r>
            <a:r>
              <a:rPr lang="ru-RU" dirty="0" smtClean="0"/>
              <a:t> практик;</a:t>
            </a:r>
            <a:r>
              <a:rPr lang="ru-RU" dirty="0"/>
              <a:t> </a:t>
            </a:r>
          </a:p>
          <a:p>
            <a:r>
              <a:rPr lang="ru-RU" dirty="0" smtClean="0"/>
              <a:t>- защиты </a:t>
            </a:r>
            <a:r>
              <a:rPr lang="ru-RU" dirty="0"/>
              <a:t>и </a:t>
            </a:r>
            <a:r>
              <a:rPr lang="ru-RU" dirty="0" smtClean="0"/>
              <a:t>презентации </a:t>
            </a:r>
            <a:r>
              <a:rPr lang="ru-RU" dirty="0"/>
              <a:t>рефератов, курсовых работ, отчетов по практике, </a:t>
            </a:r>
            <a:r>
              <a:rPr lang="ru-RU" dirty="0" smtClean="0"/>
              <a:t>портфолио;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 квалификационного экзамена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- практических занятий</a:t>
            </a:r>
          </a:p>
          <a:p>
            <a:r>
              <a:rPr lang="ru-RU" i="1" dirty="0"/>
              <a:t>(4, 5, 6,7 семестры обучения)</a:t>
            </a:r>
          </a:p>
        </p:txBody>
      </p: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7199541" y="3140111"/>
            <a:ext cx="2768849" cy="1210308"/>
            <a:chOff x="1374471" y="1535412"/>
            <a:chExt cx="2076723" cy="1210524"/>
          </a:xfrm>
        </p:grpSpPr>
        <p:sp>
          <p:nvSpPr>
            <p:cNvPr id="26" name="Text Box 9"/>
            <p:cNvSpPr txBox="1">
              <a:spLocks noChangeArrowheads="1"/>
            </p:cNvSpPr>
            <p:nvPr/>
          </p:nvSpPr>
          <p:spPr bwMode="gray">
            <a:xfrm>
              <a:off x="1374471" y="1535412"/>
              <a:ext cx="2076723" cy="4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400" b="1" dirty="0" smtClean="0"/>
                <a:t>Итоговый</a:t>
              </a:r>
              <a:endParaRPr lang="en-US" altLang="ru-RU" sz="2400" b="1" dirty="0"/>
            </a:p>
          </p:txBody>
        </p:sp>
        <p:cxnSp>
          <p:nvCxnSpPr>
            <p:cNvPr id="27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8" name="Рисунок 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44" y="3629731"/>
            <a:ext cx="65193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gray">
          <a:xfrm>
            <a:off x="6020628" y="4540096"/>
            <a:ext cx="2979672" cy="17081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b="1" dirty="0" smtClean="0"/>
              <a:t>Тестирование </a:t>
            </a:r>
            <a:endParaRPr lang="ru-RU" b="1" dirty="0"/>
          </a:p>
          <a:p>
            <a:r>
              <a:rPr lang="ru-RU" b="1" dirty="0"/>
              <a:t> </a:t>
            </a:r>
            <a:r>
              <a:rPr lang="ru-RU" b="1" dirty="0" smtClean="0"/>
              <a:t>Анализ </a:t>
            </a:r>
            <a:r>
              <a:rPr lang="ru-RU" b="1" dirty="0"/>
              <a:t>результатов промежуточного мониторинга</a:t>
            </a:r>
          </a:p>
          <a:p>
            <a:r>
              <a:rPr lang="ru-RU" b="1" dirty="0"/>
              <a:t> </a:t>
            </a:r>
            <a:r>
              <a:rPr lang="ru-RU" b="1" dirty="0" smtClean="0"/>
              <a:t>Защита ВКР</a:t>
            </a:r>
          </a:p>
          <a:p>
            <a:r>
              <a:rPr lang="ru-RU" i="1" dirty="0"/>
              <a:t>(8 семестр обучения</a:t>
            </a:r>
            <a:r>
              <a:rPr lang="ru-RU" i="1" dirty="0" smtClean="0"/>
              <a:t>)</a:t>
            </a:r>
            <a:endParaRPr lang="ru-RU" b="1" i="1" dirty="0"/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4757"/>
            <a:ext cx="12192000" cy="719137"/>
          </a:xfrm>
        </p:spPr>
        <p:txBody>
          <a:bodyPr>
            <a:noAutofit/>
          </a:bodyPr>
          <a:lstStyle/>
          <a:p>
            <a:pPr algn="ctr"/>
            <a:r>
              <a:rPr lang="ru-RU" altLang="ru-RU" sz="2700" dirty="0" smtClean="0">
                <a:latin typeface="Georgia" panose="02040502050405020303" pitchFamily="18" charset="0"/>
              </a:rPr>
              <a:t>Мониторинг формирования ИКТ-компетенций студентов</a:t>
            </a:r>
            <a:endParaRPr lang="en-US" altLang="ru-RU" sz="2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26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285728"/>
            <a:ext cx="11887200" cy="5000660"/>
          </a:xfrm>
          <a:prstGeom prst="rect">
            <a:avLst/>
          </a:prstGeom>
          <a:solidFill>
            <a:srgbClr val="FFF8E5">
              <a:alpha val="93725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3392" y="980728"/>
            <a:ext cx="11093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Региональная инновационная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площадка</a:t>
            </a:r>
            <a:endParaRPr lang="ru-RU" sz="44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712" y="2786058"/>
            <a:ext cx="10945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Модель формирования 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ИКТ-компетенций выпускников учреждений 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профессионального 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образования в 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соответствии с 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Профессиональным стандартом педагога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770" y="435092"/>
            <a:ext cx="1083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ГОУ СПО ЯО Ростовский педагогический колледж</a:t>
            </a:r>
            <a:endParaRPr lang="ru-RU" sz="24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6466" y="5482331"/>
            <a:ext cx="10096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Научный руководитель: Киселева Татьяна Геннадьевна, </a:t>
            </a:r>
            <a:br>
              <a:rPr 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1600" b="1" i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к.пс.н</a:t>
            </a:r>
            <a:r>
              <a:rPr 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., заведующий кафедрой социальной педагогики и организации работы с молодежью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ФГБОУ </a:t>
            </a:r>
            <a:r>
              <a:rPr 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ВПО ЯГПУ им. К.Д. Ушинского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-1"/>
            <a:ext cx="587829" cy="6858001"/>
            <a:chOff x="0" y="-1"/>
            <a:chExt cx="587829" cy="685800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284117" cy="6858000"/>
            </a:xfrm>
            <a:prstGeom prst="rect">
              <a:avLst/>
            </a:prstGeom>
            <a:solidFill>
              <a:srgbClr val="CCA18E">
                <a:alpha val="61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1886" y="-1"/>
              <a:ext cx="195943" cy="6858001"/>
            </a:xfrm>
            <a:prstGeom prst="rect">
              <a:avLst/>
            </a:prstGeom>
            <a:solidFill>
              <a:srgbClr val="FAE2DA">
                <a:alpha val="59000"/>
              </a:srgbClr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4320" y="0"/>
              <a:ext cx="45719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203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12192000" cy="7143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Georgia" panose="02040502050405020303" pitchFamily="18" charset="0"/>
              </a:rPr>
              <a:t>Модель формирования ИКТ-компетенций студентов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285795" y="1252522"/>
            <a:ext cx="12477795" cy="5605478"/>
            <a:chOff x="908" y="1125"/>
            <a:chExt cx="14887" cy="9615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30" y="3075"/>
              <a:ext cx="6270" cy="7665"/>
            </a:xfrm>
            <a:prstGeom prst="rect">
              <a:avLst/>
            </a:prstGeom>
            <a:gradFill rotWithShape="0">
              <a:gsLst>
                <a:gs pos="0">
                  <a:srgbClr val="FF7C5D">
                    <a:gamma/>
                    <a:tint val="20000"/>
                    <a:invGamma/>
                  </a:srgbClr>
                </a:gs>
                <a:gs pos="100000">
                  <a:srgbClr val="FF7C5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6178" y="5595"/>
              <a:ext cx="1350" cy="4342"/>
              <a:chOff x="6178" y="5490"/>
              <a:chExt cx="1350" cy="4342"/>
            </a:xfrm>
          </p:grpSpPr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6178" y="5490"/>
                <a:ext cx="1350" cy="4342"/>
              </a:xfrm>
              <a:prstGeom prst="upArrow">
                <a:avLst>
                  <a:gd name="adj1" fmla="val 50000"/>
                  <a:gd name="adj2" fmla="val 8040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622423">
                    <a:alpha val="50000"/>
                  </a:srgbClr>
                </a:prstShdw>
              </a:effectLst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WordArt 6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5058" y="7722"/>
                <a:ext cx="3752" cy="30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9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prstShdw prst="shdw13" dist="53882" dir="13500000">
                        <a:srgbClr val="B2B2B2">
                          <a:alpha val="50000"/>
                        </a:srgbClr>
                      </a:prstShdw>
                    </a:effectLst>
                    <a:latin typeface="Times New Roman"/>
                    <a:cs typeface="Times New Roman"/>
                  </a:rPr>
                  <a:t>организационно-педагогические</a:t>
                </a:r>
                <a:endParaRPr lang="ru-RU" sz="9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prstShdw prst="shdw13" dist="53882" dir="13500000">
                      <a:srgbClr val="B2B2B2">
                        <a:alpha val="50000"/>
                      </a:srgbClr>
                    </a:prstShdw>
                  </a:effectLst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7093" y="5595"/>
              <a:ext cx="1350" cy="4342"/>
              <a:chOff x="7093" y="5490"/>
              <a:chExt cx="1350" cy="4342"/>
            </a:xfrm>
          </p:grpSpPr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>
                <a:off x="7093" y="5490"/>
                <a:ext cx="1350" cy="4342"/>
              </a:xfrm>
              <a:prstGeom prst="upArrow">
                <a:avLst>
                  <a:gd name="adj1" fmla="val 50000"/>
                  <a:gd name="adj2" fmla="val 8040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622423">
                    <a:alpha val="50000"/>
                  </a:srgbClr>
                </a:prstShdw>
              </a:effectLst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WordArt 9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5981" y="7722"/>
                <a:ext cx="3752" cy="30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9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prstShdw prst="shdw13" dist="53882" dir="13500000">
                        <a:srgbClr val="B2B2B2">
                          <a:alpha val="50000"/>
                        </a:srgbClr>
                      </a:prstShdw>
                    </a:effectLst>
                    <a:latin typeface="Times New Roman"/>
                    <a:cs typeface="Times New Roman"/>
                  </a:rPr>
                  <a:t>организационно-методические</a:t>
                </a:r>
                <a:endParaRPr lang="ru-RU" sz="9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prstShdw prst="shdw13" dist="53882" dir="13500000">
                      <a:srgbClr val="B2B2B2">
                        <a:alpha val="50000"/>
                      </a:srgbClr>
                    </a:prstShdw>
                  </a:effectLst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8010" y="5595"/>
              <a:ext cx="1350" cy="4342"/>
              <a:chOff x="8010" y="5490"/>
              <a:chExt cx="1350" cy="4342"/>
            </a:xfrm>
          </p:grpSpPr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>
                <a:off x="8010" y="5490"/>
                <a:ext cx="1350" cy="4342"/>
              </a:xfrm>
              <a:prstGeom prst="upArrow">
                <a:avLst>
                  <a:gd name="adj1" fmla="val 50000"/>
                  <a:gd name="adj2" fmla="val 8040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622423">
                    <a:alpha val="50000"/>
                  </a:srgbClr>
                </a:prstShdw>
              </a:effectLst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WordArt 12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7019" y="7891"/>
                <a:ext cx="3437" cy="28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9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prstShdw prst="shdw13" dist="53882" dir="13500000">
                        <a:srgbClr val="B2B2B2">
                          <a:alpha val="50000"/>
                        </a:srgbClr>
                      </a:prstShdw>
                    </a:effectLst>
                    <a:latin typeface="Times New Roman"/>
                    <a:cs typeface="Times New Roman"/>
                  </a:rPr>
                  <a:t>психолого-педагогические</a:t>
                </a:r>
                <a:endParaRPr lang="ru-RU" sz="9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prstShdw prst="shdw13" dist="53882" dir="13500000">
                      <a:srgbClr val="B2B2B2">
                        <a:alpha val="50000"/>
                      </a:srgbClr>
                    </a:prstShdw>
                  </a:effectLst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8985" y="5595"/>
              <a:ext cx="1350" cy="4342"/>
              <a:chOff x="8985" y="5490"/>
              <a:chExt cx="1350" cy="4342"/>
            </a:xfrm>
          </p:grpSpPr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8985" y="5490"/>
                <a:ext cx="1350" cy="4342"/>
              </a:xfrm>
              <a:prstGeom prst="upArrow">
                <a:avLst>
                  <a:gd name="adj1" fmla="val 50000"/>
                  <a:gd name="adj2" fmla="val 8040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622423">
                    <a:alpha val="50000"/>
                  </a:srgbClr>
                </a:prstShdw>
              </a:effectLst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WordArt 15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7931" y="7767"/>
                <a:ext cx="3662" cy="30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9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prstShdw prst="shdw13" dist="53882" dir="13500000">
                        <a:srgbClr val="B2B2B2">
                          <a:alpha val="50000"/>
                        </a:srgbClr>
                      </a:prstShdw>
                    </a:effectLst>
                    <a:latin typeface="Times New Roman"/>
                    <a:cs typeface="Times New Roman"/>
                  </a:rPr>
                  <a:t>материально-технические</a:t>
                </a:r>
                <a:endParaRPr lang="ru-RU" sz="9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prstShdw prst="shdw13" dist="53882" dir="13500000">
                      <a:srgbClr val="B2B2B2">
                        <a:alpha val="50000"/>
                      </a:srgbClr>
                    </a:prst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 flipH="1">
              <a:off x="9915" y="5190"/>
              <a:ext cx="1288" cy="585"/>
            </a:xfrm>
            <a:prstGeom prst="rightArrow">
              <a:avLst>
                <a:gd name="adj1" fmla="val 50000"/>
                <a:gd name="adj2" fmla="val 55043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flipH="1">
              <a:off x="9988" y="4080"/>
              <a:ext cx="1035" cy="585"/>
            </a:xfrm>
            <a:prstGeom prst="rightArrow">
              <a:avLst>
                <a:gd name="adj1" fmla="val 50000"/>
                <a:gd name="adj2" fmla="val 44231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flipH="1">
              <a:off x="9915" y="2970"/>
              <a:ext cx="1288" cy="585"/>
            </a:xfrm>
            <a:prstGeom prst="rightArrow">
              <a:avLst>
                <a:gd name="adj1" fmla="val 50000"/>
                <a:gd name="adj2" fmla="val 55043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5762" y="5190"/>
              <a:ext cx="1018" cy="585"/>
            </a:xfrm>
            <a:prstGeom prst="rightArrow">
              <a:avLst>
                <a:gd name="adj1" fmla="val 50000"/>
                <a:gd name="adj2" fmla="val 43504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762" y="4080"/>
              <a:ext cx="1018" cy="585"/>
            </a:xfrm>
            <a:prstGeom prst="rightArrow">
              <a:avLst>
                <a:gd name="adj1" fmla="val 50000"/>
                <a:gd name="adj2" fmla="val 43504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815" y="3885"/>
              <a:ext cx="4230" cy="990"/>
            </a:xfrm>
            <a:prstGeom prst="rect">
              <a:avLst/>
            </a:prstGeom>
            <a:solidFill>
              <a:srgbClr val="FDE9C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ОБЩЕПЕДАГОГИЧЕСКИЙ КОМПОНЕНТ ИКТ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1815" y="5100"/>
              <a:ext cx="4230" cy="990"/>
            </a:xfrm>
            <a:prstGeom prst="rect">
              <a:avLst/>
            </a:prstGeom>
            <a:solidFill>
              <a:srgbClr val="FDE9C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ПРЕДМЕТНО-ПЕДАГОГИЧЕСКИЙ КОМПОНЕНТ ИКТ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10830" y="1125"/>
              <a:ext cx="3615" cy="694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ОПОП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762" y="2970"/>
              <a:ext cx="1018" cy="585"/>
            </a:xfrm>
            <a:prstGeom prst="rightArrow">
              <a:avLst>
                <a:gd name="adj1" fmla="val 50000"/>
                <a:gd name="adj2" fmla="val 43504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815" y="2670"/>
              <a:ext cx="4230" cy="990"/>
            </a:xfrm>
            <a:prstGeom prst="rect">
              <a:avLst/>
            </a:prstGeom>
            <a:solidFill>
              <a:srgbClr val="FDE9C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ОБЩЕПОЛЬЗОВАТЕЛЬСКИЙ КОМПОНЕНТ ИКТ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908" y="1305"/>
              <a:ext cx="4477" cy="111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622423"/>
              </a:solidFill>
              <a:round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РАБОТОДАТЕЛЬ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1043" y="6315"/>
              <a:ext cx="4522" cy="175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622423"/>
              </a:solidFill>
              <a:round/>
              <a:headEnd/>
              <a:tailEnd/>
            </a:ln>
            <a:effectLst>
              <a:outerShdw dist="107763" dir="81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ПРОФЕССИОНАЛЬНЫЙ СТАНДАРТ ПЕДАГОГА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10920" y="1380"/>
              <a:ext cx="3300" cy="11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ОПОП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1115" y="2850"/>
              <a:ext cx="3015" cy="810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УЧЕБНЫЙ ПЛАН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1115" y="3840"/>
              <a:ext cx="3015" cy="1035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РАБОЧИЕ ПРОГРАММЫ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11115" y="6090"/>
              <a:ext cx="3015" cy="810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УМК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11115" y="5070"/>
              <a:ext cx="3015" cy="810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1115" y="7110"/>
              <a:ext cx="3015" cy="810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ГИА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1163" y="2550"/>
              <a:ext cx="540" cy="3660"/>
            </a:xfrm>
            <a:prstGeom prst="homePlate">
              <a:avLst>
                <a:gd name="adj" fmla="val 78356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 flipH="1">
              <a:off x="14535" y="2550"/>
              <a:ext cx="465" cy="3660"/>
            </a:xfrm>
            <a:prstGeom prst="homePlate">
              <a:avLst>
                <a:gd name="adj" fmla="val 78356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15090" y="1815"/>
              <a:ext cx="705" cy="47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3F3151"/>
              </a:solidFill>
              <a:round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Г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6780" y="3075"/>
              <a:ext cx="3135" cy="2520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tint val="20000"/>
                    <a:invGamma/>
                  </a:srgbClr>
                </a:gs>
                <a:gs pos="100000">
                  <a:srgbClr val="FF6600"/>
                </a:gs>
              </a:gsLst>
              <a:lin ang="2700000" scaled="1"/>
            </a:gradFill>
            <a:ln w="0">
              <a:solidFill>
                <a:srgbClr val="C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СТУДЕНТ-ВЫПУСКНИК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AutoShape 38"/>
            <p:cNvSpPr>
              <a:spLocks noChangeArrowheads="1"/>
            </p:cNvSpPr>
            <p:nvPr/>
          </p:nvSpPr>
          <p:spPr bwMode="auto">
            <a:xfrm>
              <a:off x="5205" y="9937"/>
              <a:ext cx="6195" cy="8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622423"/>
              </a:solidFill>
              <a:round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Условия формирования ИКТ-компетенций студентов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9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963"/>
            <a:ext cx="12192000" cy="792162"/>
          </a:xfrm>
        </p:spPr>
        <p:txBody>
          <a:bodyPr/>
          <a:lstStyle/>
          <a:p>
            <a:pPr eaLnBrk="1" hangingPunct="1"/>
            <a:r>
              <a:rPr lang="ru-RU" altLang="ru-RU" sz="3200" kern="1200" dirty="0">
                <a:latin typeface="Georgia" panose="02040502050405020303" pitchFamily="18" charset="0"/>
              </a:rPr>
              <a:t>Реализация модели позволит</a:t>
            </a:r>
            <a:endParaRPr lang="en-US" altLang="ru-RU" sz="3200" kern="1200" dirty="0">
              <a:latin typeface="Georgia" panose="02040502050405020303" pitchFamily="18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5400000">
            <a:off x="-829216" y="2768614"/>
            <a:ext cx="4537102" cy="24003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gray">
          <a:xfrm>
            <a:off x="239185" y="3487738"/>
            <a:ext cx="24003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anose="02040502050405020303" pitchFamily="18" charset="0"/>
              </a:rPr>
              <a:t>устранить</a:t>
            </a:r>
            <a:r>
              <a:rPr lang="ru-RU" altLang="ru-RU" sz="1200">
                <a:latin typeface="Georgia" panose="02040502050405020303" pitchFamily="18" charset="0"/>
              </a:rPr>
              <a:t> рассогласования между требованиями работодателя к выпускникам учреждений профессионального образования в части ИКТ-компетенций и актуальным уровнем сформированности данных компетенций в условиях профессионального образования</a:t>
            </a:r>
            <a:endParaRPr lang="en-US" altLang="ru-RU" sz="1200">
              <a:latin typeface="Georgia" panose="02040502050405020303" pitchFamily="18" charset="0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 rot="5400000">
            <a:off x="2146817" y="2768614"/>
            <a:ext cx="4537102" cy="24003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gray">
          <a:xfrm>
            <a:off x="3310467" y="3487738"/>
            <a:ext cx="220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anose="02040502050405020303" pitchFamily="18" charset="0"/>
              </a:rPr>
              <a:t>повысить</a:t>
            </a:r>
            <a:r>
              <a:rPr lang="ru-RU" altLang="ru-RU" sz="1200">
                <a:latin typeface="Georgia" panose="02040502050405020303" pitchFamily="18" charset="0"/>
              </a:rPr>
              <a:t> эффективность организации образовательного процесса и качество подготовки будущих специалистов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gray">
          <a:xfrm rot="5400000">
            <a:off x="5220218" y="2768613"/>
            <a:ext cx="4537101" cy="24003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gray">
          <a:xfrm>
            <a:off x="6191251" y="3487738"/>
            <a:ext cx="2592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anose="02040502050405020303" pitchFamily="18" charset="0"/>
              </a:rPr>
              <a:t>повысить </a:t>
            </a:r>
            <a:r>
              <a:rPr lang="ru-RU" altLang="ru-RU" sz="1200">
                <a:latin typeface="Georgia" panose="02040502050405020303" pitchFamily="18" charset="0"/>
              </a:rPr>
              <a:t>конкурентоспособность выпускников учреждений профессионального образования</a:t>
            </a:r>
          </a:p>
        </p:txBody>
      </p:sp>
      <p:pic>
        <p:nvPicPr>
          <p:cNvPr id="24591" name="Picture 15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09925"/>
            <a:ext cx="55033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4" y="3209925"/>
            <a:ext cx="55033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216275"/>
            <a:ext cx="55033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AutoShape 28"/>
          <p:cNvSpPr>
            <a:spLocks noChangeArrowheads="1"/>
          </p:cNvSpPr>
          <p:nvPr/>
        </p:nvSpPr>
        <p:spPr bwMode="gray">
          <a:xfrm rot="5400000">
            <a:off x="8205887" y="2854225"/>
            <a:ext cx="4505124" cy="21971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ru-RU" b="1">
              <a:latin typeface="Arial" charset="0"/>
            </a:endParaRPr>
          </a:p>
          <a:p>
            <a:pPr algn="ctr" eaLnBrk="1" hangingPunct="1">
              <a:defRPr/>
            </a:pPr>
            <a:endParaRPr lang="ru-RU" b="1">
              <a:latin typeface="Arial" charset="0"/>
            </a:endParaRPr>
          </a:p>
          <a:p>
            <a:pPr algn="ctr" eaLnBrk="1" hangingPunct="1">
              <a:defRPr/>
            </a:pPr>
            <a:endParaRPr lang="ru-RU" b="1">
              <a:latin typeface="Arial" charset="0"/>
            </a:endParaRPr>
          </a:p>
          <a:p>
            <a:pPr algn="ctr" eaLnBrk="1" hangingPunct="1">
              <a:defRPr/>
            </a:pPr>
            <a:endParaRPr lang="ru-RU" b="1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gray">
          <a:xfrm>
            <a:off x="9332385" y="3487739"/>
            <a:ext cx="233256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anose="02040502050405020303" pitchFamily="18" charset="0"/>
              </a:rPr>
              <a:t>оптимизировать </a:t>
            </a:r>
            <a:r>
              <a:rPr lang="ru-RU" altLang="ru-RU" sz="1200">
                <a:latin typeface="Georgia" panose="02040502050405020303" pitchFamily="18" charset="0"/>
              </a:rPr>
              <a:t>деятельность учреждений профессионального образования по созданию образовательной среды, необходимой для формирования ИКТ-компетенций  и соответствующей перспективным общественным потребностям</a:t>
            </a:r>
          </a:p>
        </p:txBody>
      </p:sp>
      <p:pic>
        <p:nvPicPr>
          <p:cNvPr id="24606" name="Picture 30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4" y="3209925"/>
            <a:ext cx="55033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2858" r="3051" b="2690"/>
          <a:stretch/>
        </p:blipFill>
        <p:spPr>
          <a:xfrm>
            <a:off x="3324551" y="1961586"/>
            <a:ext cx="2225416" cy="12540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81" y="1888594"/>
            <a:ext cx="2059136" cy="1321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37" y="1888594"/>
            <a:ext cx="2303660" cy="13270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7265" r="6262" b="15715"/>
          <a:stretch/>
        </p:blipFill>
        <p:spPr>
          <a:xfrm>
            <a:off x="335361" y="1961586"/>
            <a:ext cx="2208244" cy="12249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  <p:bldP spid="24582" grpId="0"/>
      <p:bldP spid="24584" grpId="0"/>
      <p:bldP spid="246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284706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0" y="240416"/>
            <a:ext cx="10580915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 err="1" smtClean="0">
                <a:latin typeface="Georgia" pitchFamily="18" charset="0"/>
              </a:rPr>
              <a:t>ИКТ-технологии</a:t>
            </a:r>
            <a:r>
              <a:rPr lang="ru-RU" b="1" dirty="0" smtClean="0">
                <a:latin typeface="Georgia" pitchFamily="18" charset="0"/>
              </a:rPr>
              <a:t> в образовании</a:t>
            </a:r>
            <a:endParaRPr lang="ru-RU" b="1" dirty="0">
              <a:latin typeface="Georgia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83996425"/>
              </p:ext>
            </p:extLst>
          </p:nvPr>
        </p:nvGraphicFramePr>
        <p:xfrm>
          <a:off x="0" y="3670662"/>
          <a:ext cx="6283234" cy="279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1685109" y="1084217"/>
            <a:ext cx="2521131" cy="2547257"/>
          </a:xfrm>
          <a:prstGeom prst="downArrow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323909" y="1084217"/>
            <a:ext cx="2521131" cy="2508068"/>
          </a:xfrm>
          <a:prstGeom prst="downArrow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83996425"/>
              </p:ext>
            </p:extLst>
          </p:nvPr>
        </p:nvGraphicFramePr>
        <p:xfrm>
          <a:off x="6021977" y="3683726"/>
          <a:ext cx="6170023" cy="265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7532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Lcy;&amp;ocy;&amp;gcy;&amp;ocy; &amp;scy;&amp;ocy;&amp;tscy; &amp;scy;&amp;iecy;&amp;tcy;&amp;softcy; kelmesine uy&amp;gbreve;un &amp;scedil;ekilleri pulsuz yükle bedava in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" y="4233237"/>
            <a:ext cx="3890069" cy="25635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18" y="26062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Студенты – ИКТ-пользователи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&amp;Dcy;&amp;acy;&amp;jcy;&amp;dcy;&amp;zhcy;&amp;iecy;&amp;scy;&amp;tcy; &amp;ncy;&amp;ocy;&amp;vcy;&amp;ocy;&amp;scy;&amp;tcy;&amp;iecy;&amp;jcy; &amp;icy; &amp;ocy;&amp;bcy;&amp;ncy;&amp;ocy;&amp;vcy;&amp;lcy;&amp;iecy;&amp;ncy;&amp;icy;&amp;jcy;: &amp;scy;&amp;tcy;&amp;acy;&amp;tcy;&amp;icy;&amp;scy;&amp;tcy;&amp;icy;&amp;kcy;&amp;acy;, &amp;scy;&amp;ocy;&amp;tscy;.&amp;scy;&amp;iecy;&amp;tcy;&amp;icy;, &amp;ncy;&amp;ocy;&amp;vcy;&amp;ocy;&amp;vcy;&amp;vcy;…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7"/>
          <a:stretch/>
        </p:blipFill>
        <p:spPr bwMode="auto">
          <a:xfrm>
            <a:off x="0" y="1611395"/>
            <a:ext cx="4512501" cy="22767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4166308"/>
              </p:ext>
            </p:extLst>
          </p:nvPr>
        </p:nvGraphicFramePr>
        <p:xfrm>
          <a:off x="4847861" y="1628800"/>
          <a:ext cx="652872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2521863_original Hospital Studio_33_Ru &amp;vcy;&amp;ocy; &amp;Vcy;&amp;lcy;&amp;acy;&amp;dcy;&amp;icy;&amp;mcy;&amp;icy;&amp;rcy;&amp;ie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55" y="3251515"/>
            <a:ext cx="3584311" cy="255830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17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07435" y="188640"/>
            <a:ext cx="10972800" cy="990600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Georgia" pitchFamily="18" charset="0"/>
              </a:rPr>
              <a:t>Противоречия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850264"/>
              </p:ext>
            </p:extLst>
          </p:nvPr>
        </p:nvGraphicFramePr>
        <p:xfrm>
          <a:off x="623392" y="1083803"/>
          <a:ext cx="10849205" cy="267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43376"/>
              </p:ext>
            </p:extLst>
          </p:nvPr>
        </p:nvGraphicFramePr>
        <p:xfrm>
          <a:off x="623392" y="3933056"/>
          <a:ext cx="10849205" cy="267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71797" y="2924944"/>
            <a:ext cx="3552395" cy="193899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028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 flipH="1">
            <a:off x="6191251" y="5000636"/>
            <a:ext cx="1631960" cy="1714512"/>
          </a:xfrm>
          <a:prstGeom prst="rightArrow">
            <a:avLst>
              <a:gd name="adj1" fmla="val 36872"/>
              <a:gd name="adj2" fmla="val 421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191251" y="3286124"/>
            <a:ext cx="1631960" cy="1714512"/>
          </a:xfrm>
          <a:prstGeom prst="rightArrow">
            <a:avLst>
              <a:gd name="adj1" fmla="val 36872"/>
              <a:gd name="adj2" fmla="val 421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6191251" y="1571612"/>
            <a:ext cx="1631960" cy="1714512"/>
          </a:xfrm>
          <a:prstGeom prst="rightArrow">
            <a:avLst>
              <a:gd name="adj1" fmla="val 36872"/>
              <a:gd name="adj2" fmla="val 421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81488" y="3071810"/>
            <a:ext cx="1238259" cy="2143140"/>
          </a:xfrm>
          <a:prstGeom prst="rightArrow">
            <a:avLst>
              <a:gd name="adj1" fmla="val 36872"/>
              <a:gd name="adj2" fmla="val 421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9598"/>
            <a:ext cx="12192000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Дошкольное образование</a:t>
            </a: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Преподавание в начальных классах</a:t>
            </a:r>
            <a:endParaRPr lang="ru-RU" b="1" dirty="0">
              <a:latin typeface="Georgia" pitchFamily="18" charset="0"/>
            </a:endParaRPr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83399"/>
              </p:ext>
            </p:extLst>
          </p:nvPr>
        </p:nvGraphicFramePr>
        <p:xfrm>
          <a:off x="6858006" y="1571613"/>
          <a:ext cx="5048285" cy="507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222267"/>
              </p:ext>
            </p:extLst>
          </p:nvPr>
        </p:nvGraphicFramePr>
        <p:xfrm>
          <a:off x="380960" y="1500175"/>
          <a:ext cx="4762533" cy="507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48243" y="3071811"/>
            <a:ext cx="1824203" cy="166199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0257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2889"/>
              </p:ext>
            </p:extLst>
          </p:nvPr>
        </p:nvGraphicFramePr>
        <p:xfrm>
          <a:off x="335361" y="845423"/>
          <a:ext cx="11617289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2021" y="2414520"/>
            <a:ext cx="3049979" cy="2736304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Исследование степени </a:t>
            </a:r>
            <a:r>
              <a:rPr lang="ru-RU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сформированности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ИКТ-компетенций у студентов-выпускников педагогических специальностей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4045" y="5990811"/>
            <a:ext cx="3744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Практические занятия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841" y="182272"/>
            <a:ext cx="1172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atin typeface="Georgia" pitchFamily="18" charset="0"/>
                <a:ea typeface="+mj-ea"/>
                <a:cs typeface="+mj-cs"/>
              </a:rPr>
              <a:t>ИКТ-компетенции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2334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764704"/>
            <a:ext cx="10972800" cy="990600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Исследование запроса работодателей к профессиональным ИКТ-компетенциям специалистов в сфере образования</a:t>
            </a:r>
            <a:b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04413" y="2717074"/>
            <a:ext cx="5907150" cy="317930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9000" b="-69000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7056106" y="1763486"/>
            <a:ext cx="38252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вопросов: 18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Кол-во респондентов: 19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35469109"/>
              </p:ext>
            </p:extLst>
          </p:nvPr>
        </p:nvGraphicFramePr>
        <p:xfrm>
          <a:off x="-912779" y="1908322"/>
          <a:ext cx="8128000" cy="470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258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28" y="476672"/>
            <a:ext cx="12240683" cy="990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Исследование степени сформированности ИКТ-компетенций у студентов-выпускников педагогических специальностей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072837"/>
              </p:ext>
            </p:extLst>
          </p:nvPr>
        </p:nvGraphicFramePr>
        <p:xfrm>
          <a:off x="5346808" y="1641201"/>
          <a:ext cx="6816759" cy="496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93223" y="6255446"/>
            <a:ext cx="33987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Практические занятия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21565956"/>
              </p:ext>
            </p:extLst>
          </p:nvPr>
        </p:nvGraphicFramePr>
        <p:xfrm>
          <a:off x="239349" y="1412776"/>
          <a:ext cx="4896544" cy="461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27915" y="1700808"/>
            <a:ext cx="3876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Кол-во респондентов: 30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21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519</Words>
  <Application>Microsoft Office PowerPoint</Application>
  <PresentationFormat>Широкоэкранный</PresentationFormat>
  <Paragraphs>146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Garamond</vt:lpstr>
      <vt:lpstr>Georgia</vt:lpstr>
      <vt:lpstr>Times New Roman</vt:lpstr>
      <vt:lpstr>Тема Office</vt:lpstr>
      <vt:lpstr>Презентация PowerPoint</vt:lpstr>
      <vt:lpstr>Презентация PowerPoint</vt:lpstr>
      <vt:lpstr>ИКТ-технологии в образовании</vt:lpstr>
      <vt:lpstr>Студенты – ИКТ-пользователи</vt:lpstr>
      <vt:lpstr>Противоречия</vt:lpstr>
      <vt:lpstr>Дошкольное образование Преподавание в начальных классах</vt:lpstr>
      <vt:lpstr>Исследование степени сформированности ИКТ-компетенций у студентов-выпускников педагогических специальностей</vt:lpstr>
      <vt:lpstr>Исследование запроса работодателей к профессиональным ИКТ-компетенциям специалистов в сфере образования </vt:lpstr>
      <vt:lpstr>Исследование степени сформированности ИКТ-компетенций у студентов-выпускников педагогических специальностей</vt:lpstr>
      <vt:lpstr>По общепользовательскому компоненту ИКТ-компетенций</vt:lpstr>
      <vt:lpstr>По общепедагогическому компоненту ИКТ-компетенций</vt:lpstr>
      <vt:lpstr>По предметно-педагогическому компоненту ИКТ-компетенций</vt:lpstr>
      <vt:lpstr>Сравнительный анализ исследований запроса работодателей и актуального уровня сформированности ИКТ-компетенций студентов педагогических специальностей РПК</vt:lpstr>
      <vt:lpstr>Презентация PowerPoint</vt:lpstr>
      <vt:lpstr>Содержание деятельности по формированию ИКТ-компетенций </vt:lpstr>
      <vt:lpstr>Презентация PowerPoint</vt:lpstr>
      <vt:lpstr>Мониторинг формирования ИКТ-компетенций студентов</vt:lpstr>
      <vt:lpstr>Мониторинг формирования ИКТ-компетенций студентов</vt:lpstr>
      <vt:lpstr>Мониторинг формирования ИКТ-компетенций студентов</vt:lpstr>
      <vt:lpstr>Модель формирования ИКТ-компетенций студентов</vt:lpstr>
      <vt:lpstr>Реализация модели позволит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Согомонян</dc:creator>
  <cp:lastModifiedBy>Лаборантская</cp:lastModifiedBy>
  <cp:revision>65</cp:revision>
  <dcterms:created xsi:type="dcterms:W3CDTF">2014-12-05T12:51:19Z</dcterms:created>
  <dcterms:modified xsi:type="dcterms:W3CDTF">2015-09-10T12:57:32Z</dcterms:modified>
</cp:coreProperties>
</file>