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38A8D-73F8-43A6-BB4C-96E972E5AB76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6268AF3-72E8-4AE1-80CA-FE5624D2EA0F}">
      <dgm:prSet phldrT="[Текст]" custT="1"/>
      <dgm:spPr/>
      <dgm:t>
        <a:bodyPr/>
        <a:lstStyle/>
        <a:p>
          <a:r>
            <a:rPr lang="ru-RU" sz="2000" dirty="0"/>
            <a:t>Развитие мышления с применением интерактивных заданий</a:t>
          </a:r>
        </a:p>
      </dgm:t>
    </dgm:pt>
    <dgm:pt modelId="{F42DF6EB-9EF8-48CE-86AE-DFD860BCD1A8}" type="parTrans" cxnId="{F4B5023E-2BBA-45D0-AFF2-B657952FEE8F}">
      <dgm:prSet/>
      <dgm:spPr/>
      <dgm:t>
        <a:bodyPr/>
        <a:lstStyle/>
        <a:p>
          <a:endParaRPr lang="ru-RU"/>
        </a:p>
      </dgm:t>
    </dgm:pt>
    <dgm:pt modelId="{79F430DC-52B5-4D15-9219-3F4EB835F2D8}" type="sibTrans" cxnId="{F4B5023E-2BBA-45D0-AFF2-B657952FEE8F}">
      <dgm:prSet/>
      <dgm:spPr/>
      <dgm:t>
        <a:bodyPr/>
        <a:lstStyle/>
        <a:p>
          <a:endParaRPr lang="ru-RU"/>
        </a:p>
      </dgm:t>
    </dgm:pt>
    <dgm:pt modelId="{F814A511-1C66-4B0D-8E43-214BE73FDD2E}">
      <dgm:prSet phldrT="[Текст]" custT="1"/>
      <dgm:spPr/>
      <dgm:t>
        <a:bodyPr/>
        <a:lstStyle/>
        <a:p>
          <a:r>
            <a:rPr lang="ru-RU" sz="2000" dirty="0"/>
            <a:t>Программирование  роботов </a:t>
          </a:r>
          <a:r>
            <a:rPr lang="ru-RU" sz="2000" dirty="0" err="1"/>
            <a:t>Ozobot</a:t>
          </a:r>
          <a:r>
            <a:rPr lang="ru-RU" sz="2000" dirty="0"/>
            <a:t> EVO</a:t>
          </a:r>
        </a:p>
      </dgm:t>
    </dgm:pt>
    <dgm:pt modelId="{1AE41196-9444-4402-8E72-DD11F70FC34D}" type="parTrans" cxnId="{E9EFD25F-1CCA-4EAE-BEB3-E13B5C1D9C5F}">
      <dgm:prSet/>
      <dgm:spPr/>
      <dgm:t>
        <a:bodyPr/>
        <a:lstStyle/>
        <a:p>
          <a:endParaRPr lang="ru-RU"/>
        </a:p>
      </dgm:t>
    </dgm:pt>
    <dgm:pt modelId="{8BE84A36-6FB4-4B59-9CDE-88294FC8A60C}" type="sibTrans" cxnId="{E9EFD25F-1CCA-4EAE-BEB3-E13B5C1D9C5F}">
      <dgm:prSet/>
      <dgm:spPr/>
      <dgm:t>
        <a:bodyPr/>
        <a:lstStyle/>
        <a:p>
          <a:endParaRPr lang="ru-RU"/>
        </a:p>
      </dgm:t>
    </dgm:pt>
    <dgm:pt modelId="{BD5138FA-6E8C-453C-8D4C-D31B6C7DD20C}">
      <dgm:prSet phldrT="[Текст]" custT="1"/>
      <dgm:spPr/>
      <dgm:t>
        <a:bodyPr/>
        <a:lstStyle/>
        <a:p>
          <a:r>
            <a:rPr lang="ru-RU" sz="2000" dirty="0"/>
            <a:t>Проектное моделирование</a:t>
          </a:r>
        </a:p>
      </dgm:t>
    </dgm:pt>
    <dgm:pt modelId="{457A8477-5066-4C68-9EA5-81164E396AE2}" type="parTrans" cxnId="{CE845448-FF09-4F4E-9F9E-F5C911F52874}">
      <dgm:prSet/>
      <dgm:spPr/>
      <dgm:t>
        <a:bodyPr/>
        <a:lstStyle/>
        <a:p>
          <a:endParaRPr lang="ru-RU"/>
        </a:p>
      </dgm:t>
    </dgm:pt>
    <dgm:pt modelId="{19515F39-CCEF-4E15-9327-9D5A58BDA096}" type="sibTrans" cxnId="{CE845448-FF09-4F4E-9F9E-F5C911F52874}">
      <dgm:prSet/>
      <dgm:spPr/>
      <dgm:t>
        <a:bodyPr/>
        <a:lstStyle/>
        <a:p>
          <a:endParaRPr lang="ru-RU"/>
        </a:p>
      </dgm:t>
    </dgm:pt>
    <dgm:pt modelId="{B265DCB9-51A2-49CC-9D04-CE665DCEBA97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Знакомство с виртуальной и дополненной реальностью</a:t>
          </a:r>
        </a:p>
      </dgm:t>
    </dgm:pt>
    <dgm:pt modelId="{7C763D6E-2739-4B81-8D39-EB08C8D91C25}" type="parTrans" cxnId="{18B07D98-7ECE-43C9-8BAD-A9CCFF6CFA39}">
      <dgm:prSet/>
      <dgm:spPr/>
      <dgm:t>
        <a:bodyPr/>
        <a:lstStyle/>
        <a:p>
          <a:endParaRPr lang="ru-RU"/>
        </a:p>
      </dgm:t>
    </dgm:pt>
    <dgm:pt modelId="{2558C918-6055-42B6-90A5-0B98F1B21196}" type="sibTrans" cxnId="{18B07D98-7ECE-43C9-8BAD-A9CCFF6CFA39}">
      <dgm:prSet/>
      <dgm:spPr/>
      <dgm:t>
        <a:bodyPr/>
        <a:lstStyle/>
        <a:p>
          <a:endParaRPr lang="ru-RU"/>
        </a:p>
      </dgm:t>
    </dgm:pt>
    <dgm:pt modelId="{67F7D10C-0592-44E3-9733-2ADB94967139}">
      <dgm:prSet custT="1"/>
      <dgm:spPr/>
      <dgm:t>
        <a:bodyPr/>
        <a:lstStyle/>
        <a:p>
          <a:r>
            <a:rPr lang="ru-RU" sz="2000" dirty="0"/>
            <a:t>Креативное программирование</a:t>
          </a:r>
        </a:p>
      </dgm:t>
    </dgm:pt>
    <dgm:pt modelId="{AD2FF4E4-C5B9-41FF-AE75-47909ADBD588}" type="parTrans" cxnId="{40F44E48-77B1-427D-9B7F-3983AFC7BA0E}">
      <dgm:prSet/>
      <dgm:spPr/>
      <dgm:t>
        <a:bodyPr/>
        <a:lstStyle/>
        <a:p>
          <a:endParaRPr lang="ru-RU"/>
        </a:p>
      </dgm:t>
    </dgm:pt>
    <dgm:pt modelId="{0701B8BD-2B12-4DF3-9E03-EB2CA470980E}" type="sibTrans" cxnId="{40F44E48-77B1-427D-9B7F-3983AFC7BA0E}">
      <dgm:prSet/>
      <dgm:spPr/>
      <dgm:t>
        <a:bodyPr/>
        <a:lstStyle/>
        <a:p>
          <a:endParaRPr lang="ru-RU"/>
        </a:p>
      </dgm:t>
    </dgm:pt>
    <dgm:pt modelId="{BCD35133-C614-40C6-A36F-0E8E0D44F941}" type="pres">
      <dgm:prSet presAssocID="{97C38A8D-73F8-43A6-BB4C-96E972E5AB76}" presName="linear" presStyleCnt="0">
        <dgm:presLayoutVars>
          <dgm:dir/>
          <dgm:animLvl val="lvl"/>
          <dgm:resizeHandles val="exact"/>
        </dgm:presLayoutVars>
      </dgm:prSet>
      <dgm:spPr/>
    </dgm:pt>
    <dgm:pt modelId="{BB52FE2E-45A2-4CED-9683-07799BB284B7}" type="pres">
      <dgm:prSet presAssocID="{16268AF3-72E8-4AE1-80CA-FE5624D2EA0F}" presName="parentLin" presStyleCnt="0"/>
      <dgm:spPr/>
    </dgm:pt>
    <dgm:pt modelId="{BDA1A0F9-1FE9-4E3C-B0F7-2196A8BD68DE}" type="pres">
      <dgm:prSet presAssocID="{16268AF3-72E8-4AE1-80CA-FE5624D2EA0F}" presName="parentLeftMargin" presStyleLbl="node1" presStyleIdx="0" presStyleCnt="5"/>
      <dgm:spPr/>
    </dgm:pt>
    <dgm:pt modelId="{038F117A-4B76-443C-8D38-7E61BC521AD4}" type="pres">
      <dgm:prSet presAssocID="{16268AF3-72E8-4AE1-80CA-FE5624D2EA0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FA202B4-DB31-4A3F-94EB-F240CA926E54}" type="pres">
      <dgm:prSet presAssocID="{16268AF3-72E8-4AE1-80CA-FE5624D2EA0F}" presName="negativeSpace" presStyleCnt="0"/>
      <dgm:spPr/>
    </dgm:pt>
    <dgm:pt modelId="{C5CF2412-AD62-467D-9A32-9CC81929817D}" type="pres">
      <dgm:prSet presAssocID="{16268AF3-72E8-4AE1-80CA-FE5624D2EA0F}" presName="childText" presStyleLbl="conFgAcc1" presStyleIdx="0" presStyleCnt="5">
        <dgm:presLayoutVars>
          <dgm:bulletEnabled val="1"/>
        </dgm:presLayoutVars>
      </dgm:prSet>
      <dgm:spPr/>
    </dgm:pt>
    <dgm:pt modelId="{624A66A6-8646-4E09-9FE8-3EBD3EE0072C}" type="pres">
      <dgm:prSet presAssocID="{79F430DC-52B5-4D15-9219-3F4EB835F2D8}" presName="spaceBetweenRectangles" presStyleCnt="0"/>
      <dgm:spPr/>
    </dgm:pt>
    <dgm:pt modelId="{C12CCAA1-B010-488F-9069-EA22ABA51C77}" type="pres">
      <dgm:prSet presAssocID="{F814A511-1C66-4B0D-8E43-214BE73FDD2E}" presName="parentLin" presStyleCnt="0"/>
      <dgm:spPr/>
    </dgm:pt>
    <dgm:pt modelId="{77E0EED7-58C4-46A0-9D82-F462E5DE7F53}" type="pres">
      <dgm:prSet presAssocID="{F814A511-1C66-4B0D-8E43-214BE73FDD2E}" presName="parentLeftMargin" presStyleLbl="node1" presStyleIdx="0" presStyleCnt="5"/>
      <dgm:spPr/>
    </dgm:pt>
    <dgm:pt modelId="{76CE4745-58BA-4B08-A73D-1619EB014580}" type="pres">
      <dgm:prSet presAssocID="{F814A511-1C66-4B0D-8E43-214BE73FDD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2F010A-76E9-4542-9D13-9218F133BE7B}" type="pres">
      <dgm:prSet presAssocID="{F814A511-1C66-4B0D-8E43-214BE73FDD2E}" presName="negativeSpace" presStyleCnt="0"/>
      <dgm:spPr/>
    </dgm:pt>
    <dgm:pt modelId="{F78E8454-3FF8-495E-BE79-42D2E7176164}" type="pres">
      <dgm:prSet presAssocID="{F814A511-1C66-4B0D-8E43-214BE73FDD2E}" presName="childText" presStyleLbl="conFgAcc1" presStyleIdx="1" presStyleCnt="5">
        <dgm:presLayoutVars>
          <dgm:bulletEnabled val="1"/>
        </dgm:presLayoutVars>
      </dgm:prSet>
      <dgm:spPr/>
    </dgm:pt>
    <dgm:pt modelId="{55D5CF14-7D95-47B1-9C2D-B45271124638}" type="pres">
      <dgm:prSet presAssocID="{8BE84A36-6FB4-4B59-9CDE-88294FC8A60C}" presName="spaceBetweenRectangles" presStyleCnt="0"/>
      <dgm:spPr/>
    </dgm:pt>
    <dgm:pt modelId="{7342C41F-BC48-4F4C-82E4-1C113EF79580}" type="pres">
      <dgm:prSet presAssocID="{BD5138FA-6E8C-453C-8D4C-D31B6C7DD20C}" presName="parentLin" presStyleCnt="0"/>
      <dgm:spPr/>
    </dgm:pt>
    <dgm:pt modelId="{9E5282EA-6CE7-48CF-A32B-14C54F8109DD}" type="pres">
      <dgm:prSet presAssocID="{BD5138FA-6E8C-453C-8D4C-D31B6C7DD20C}" presName="parentLeftMargin" presStyleLbl="node1" presStyleIdx="1" presStyleCnt="5"/>
      <dgm:spPr/>
    </dgm:pt>
    <dgm:pt modelId="{09ECED73-B9DF-41EE-891B-BB5C5CA8CAC7}" type="pres">
      <dgm:prSet presAssocID="{BD5138FA-6E8C-453C-8D4C-D31B6C7DD2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F5BBFC5-CDFF-4984-BFF0-26770265128F}" type="pres">
      <dgm:prSet presAssocID="{BD5138FA-6E8C-453C-8D4C-D31B6C7DD20C}" presName="negativeSpace" presStyleCnt="0"/>
      <dgm:spPr/>
    </dgm:pt>
    <dgm:pt modelId="{B29138E7-9274-41A4-9996-B61C6028E243}" type="pres">
      <dgm:prSet presAssocID="{BD5138FA-6E8C-453C-8D4C-D31B6C7DD20C}" presName="childText" presStyleLbl="conFgAcc1" presStyleIdx="2" presStyleCnt="5">
        <dgm:presLayoutVars>
          <dgm:bulletEnabled val="1"/>
        </dgm:presLayoutVars>
      </dgm:prSet>
      <dgm:spPr/>
    </dgm:pt>
    <dgm:pt modelId="{007C15BE-6DFA-4F8B-A571-418D2A871D0D}" type="pres">
      <dgm:prSet presAssocID="{19515F39-CCEF-4E15-9327-9D5A58BDA096}" presName="spaceBetweenRectangles" presStyleCnt="0"/>
      <dgm:spPr/>
    </dgm:pt>
    <dgm:pt modelId="{0FAEDA7B-2289-4161-AC53-606A1AA40FEE}" type="pres">
      <dgm:prSet presAssocID="{67F7D10C-0592-44E3-9733-2ADB94967139}" presName="parentLin" presStyleCnt="0"/>
      <dgm:spPr/>
    </dgm:pt>
    <dgm:pt modelId="{BF134B54-AFB7-4FBC-9DFB-DDCEC597F30D}" type="pres">
      <dgm:prSet presAssocID="{67F7D10C-0592-44E3-9733-2ADB94967139}" presName="parentLeftMargin" presStyleLbl="node1" presStyleIdx="2" presStyleCnt="5"/>
      <dgm:spPr/>
    </dgm:pt>
    <dgm:pt modelId="{65F56113-A436-4F51-9E71-CA20C8B022D4}" type="pres">
      <dgm:prSet presAssocID="{67F7D10C-0592-44E3-9733-2ADB949671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5B5F18-9A3A-481A-B46F-E90A7C2A8D82}" type="pres">
      <dgm:prSet presAssocID="{67F7D10C-0592-44E3-9733-2ADB94967139}" presName="negativeSpace" presStyleCnt="0"/>
      <dgm:spPr/>
    </dgm:pt>
    <dgm:pt modelId="{EB373D6B-DC6B-433F-8CA3-3D3A5252CE3B}" type="pres">
      <dgm:prSet presAssocID="{67F7D10C-0592-44E3-9733-2ADB94967139}" presName="childText" presStyleLbl="conFgAcc1" presStyleIdx="3" presStyleCnt="5">
        <dgm:presLayoutVars>
          <dgm:bulletEnabled val="1"/>
        </dgm:presLayoutVars>
      </dgm:prSet>
      <dgm:spPr/>
    </dgm:pt>
    <dgm:pt modelId="{4BA7C8FC-6AE2-4D56-9716-3356B6FED1C4}" type="pres">
      <dgm:prSet presAssocID="{0701B8BD-2B12-4DF3-9E03-EB2CA470980E}" presName="spaceBetweenRectangles" presStyleCnt="0"/>
      <dgm:spPr/>
    </dgm:pt>
    <dgm:pt modelId="{89574DB7-E5E5-4A3C-ABD5-C67C92213DC0}" type="pres">
      <dgm:prSet presAssocID="{B265DCB9-51A2-49CC-9D04-CE665DCEBA97}" presName="parentLin" presStyleCnt="0"/>
      <dgm:spPr/>
    </dgm:pt>
    <dgm:pt modelId="{FACDB5D6-08E3-44FB-8160-ED514734C4F8}" type="pres">
      <dgm:prSet presAssocID="{B265DCB9-51A2-49CC-9D04-CE665DCEBA97}" presName="parentLeftMargin" presStyleLbl="node1" presStyleIdx="3" presStyleCnt="5"/>
      <dgm:spPr/>
    </dgm:pt>
    <dgm:pt modelId="{61B36D08-EC89-45A1-9723-E4D68AFA5BF3}" type="pres">
      <dgm:prSet presAssocID="{B265DCB9-51A2-49CC-9D04-CE665DCEBA9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28A3456-006C-4C03-9857-E977E3E65CB0}" type="pres">
      <dgm:prSet presAssocID="{B265DCB9-51A2-49CC-9D04-CE665DCEBA97}" presName="negativeSpace" presStyleCnt="0"/>
      <dgm:spPr/>
    </dgm:pt>
    <dgm:pt modelId="{70811973-F25B-4381-9E54-1C0436160235}" type="pres">
      <dgm:prSet presAssocID="{B265DCB9-51A2-49CC-9D04-CE665DCEBA9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6DF4901-58E6-4151-B0B9-CB73C5D32CE5}" type="presOf" srcId="{F814A511-1C66-4B0D-8E43-214BE73FDD2E}" destId="{77E0EED7-58C4-46A0-9D82-F462E5DE7F53}" srcOrd="0" destOrd="0" presId="urn:microsoft.com/office/officeart/2005/8/layout/list1"/>
    <dgm:cxn modelId="{45322F02-4384-4252-BC62-603B0ECFFA74}" type="presOf" srcId="{67F7D10C-0592-44E3-9733-2ADB94967139}" destId="{65F56113-A436-4F51-9E71-CA20C8B022D4}" srcOrd="1" destOrd="0" presId="urn:microsoft.com/office/officeart/2005/8/layout/list1"/>
    <dgm:cxn modelId="{725D8704-D1B6-40FB-B66B-E90E054F59DA}" type="presOf" srcId="{BD5138FA-6E8C-453C-8D4C-D31B6C7DD20C}" destId="{9E5282EA-6CE7-48CF-A32B-14C54F8109DD}" srcOrd="0" destOrd="0" presId="urn:microsoft.com/office/officeart/2005/8/layout/list1"/>
    <dgm:cxn modelId="{F7943B13-BBBA-4060-883B-CA57FD35CF4B}" type="presOf" srcId="{97C38A8D-73F8-43A6-BB4C-96E972E5AB76}" destId="{BCD35133-C614-40C6-A36F-0E8E0D44F941}" srcOrd="0" destOrd="0" presId="urn:microsoft.com/office/officeart/2005/8/layout/list1"/>
    <dgm:cxn modelId="{CF9A2C16-84CF-40A0-BC91-956600619F3B}" type="presOf" srcId="{16268AF3-72E8-4AE1-80CA-FE5624D2EA0F}" destId="{038F117A-4B76-443C-8D38-7E61BC521AD4}" srcOrd="1" destOrd="0" presId="urn:microsoft.com/office/officeart/2005/8/layout/list1"/>
    <dgm:cxn modelId="{7AC4CA21-63C6-4D05-B9C9-575E0855DEE6}" type="presOf" srcId="{BD5138FA-6E8C-453C-8D4C-D31B6C7DD20C}" destId="{09ECED73-B9DF-41EE-891B-BB5C5CA8CAC7}" srcOrd="1" destOrd="0" presId="urn:microsoft.com/office/officeart/2005/8/layout/list1"/>
    <dgm:cxn modelId="{F4B5023E-2BBA-45D0-AFF2-B657952FEE8F}" srcId="{97C38A8D-73F8-43A6-BB4C-96E972E5AB76}" destId="{16268AF3-72E8-4AE1-80CA-FE5624D2EA0F}" srcOrd="0" destOrd="0" parTransId="{F42DF6EB-9EF8-48CE-86AE-DFD860BCD1A8}" sibTransId="{79F430DC-52B5-4D15-9219-3F4EB835F2D8}"/>
    <dgm:cxn modelId="{E9EFD25F-1CCA-4EAE-BEB3-E13B5C1D9C5F}" srcId="{97C38A8D-73F8-43A6-BB4C-96E972E5AB76}" destId="{F814A511-1C66-4B0D-8E43-214BE73FDD2E}" srcOrd="1" destOrd="0" parTransId="{1AE41196-9444-4402-8E72-DD11F70FC34D}" sibTransId="{8BE84A36-6FB4-4B59-9CDE-88294FC8A60C}"/>
    <dgm:cxn modelId="{40F44E48-77B1-427D-9B7F-3983AFC7BA0E}" srcId="{97C38A8D-73F8-43A6-BB4C-96E972E5AB76}" destId="{67F7D10C-0592-44E3-9733-2ADB94967139}" srcOrd="3" destOrd="0" parTransId="{AD2FF4E4-C5B9-41FF-AE75-47909ADBD588}" sibTransId="{0701B8BD-2B12-4DF3-9E03-EB2CA470980E}"/>
    <dgm:cxn modelId="{CE845448-FF09-4F4E-9F9E-F5C911F52874}" srcId="{97C38A8D-73F8-43A6-BB4C-96E972E5AB76}" destId="{BD5138FA-6E8C-453C-8D4C-D31B6C7DD20C}" srcOrd="2" destOrd="0" parTransId="{457A8477-5066-4C68-9EA5-81164E396AE2}" sibTransId="{19515F39-CCEF-4E15-9327-9D5A58BDA096}"/>
    <dgm:cxn modelId="{69973886-C820-4D67-835E-4ED41E30584C}" type="presOf" srcId="{B265DCB9-51A2-49CC-9D04-CE665DCEBA97}" destId="{61B36D08-EC89-45A1-9723-E4D68AFA5BF3}" srcOrd="1" destOrd="0" presId="urn:microsoft.com/office/officeart/2005/8/layout/list1"/>
    <dgm:cxn modelId="{18B07D98-7ECE-43C9-8BAD-A9CCFF6CFA39}" srcId="{97C38A8D-73F8-43A6-BB4C-96E972E5AB76}" destId="{B265DCB9-51A2-49CC-9D04-CE665DCEBA97}" srcOrd="4" destOrd="0" parTransId="{7C763D6E-2739-4B81-8D39-EB08C8D91C25}" sibTransId="{2558C918-6055-42B6-90A5-0B98F1B21196}"/>
    <dgm:cxn modelId="{B1C4A899-C750-4B61-A758-C95ED5C0214F}" type="presOf" srcId="{16268AF3-72E8-4AE1-80CA-FE5624D2EA0F}" destId="{BDA1A0F9-1FE9-4E3C-B0F7-2196A8BD68DE}" srcOrd="0" destOrd="0" presId="urn:microsoft.com/office/officeart/2005/8/layout/list1"/>
    <dgm:cxn modelId="{2C5CEFA6-BAFF-43AB-AC66-CCB26326E956}" type="presOf" srcId="{F814A511-1C66-4B0D-8E43-214BE73FDD2E}" destId="{76CE4745-58BA-4B08-A73D-1619EB014580}" srcOrd="1" destOrd="0" presId="urn:microsoft.com/office/officeart/2005/8/layout/list1"/>
    <dgm:cxn modelId="{887FBFCF-B114-4254-8783-5C9858881BC8}" type="presOf" srcId="{67F7D10C-0592-44E3-9733-2ADB94967139}" destId="{BF134B54-AFB7-4FBC-9DFB-DDCEC597F30D}" srcOrd="0" destOrd="0" presId="urn:microsoft.com/office/officeart/2005/8/layout/list1"/>
    <dgm:cxn modelId="{696A50E6-2B82-41CE-9F95-4923ACCF1945}" type="presOf" srcId="{B265DCB9-51A2-49CC-9D04-CE665DCEBA97}" destId="{FACDB5D6-08E3-44FB-8160-ED514734C4F8}" srcOrd="0" destOrd="0" presId="urn:microsoft.com/office/officeart/2005/8/layout/list1"/>
    <dgm:cxn modelId="{DEB9B20C-1BF6-49C9-B004-B7E3685B97AD}" type="presParOf" srcId="{BCD35133-C614-40C6-A36F-0E8E0D44F941}" destId="{BB52FE2E-45A2-4CED-9683-07799BB284B7}" srcOrd="0" destOrd="0" presId="urn:microsoft.com/office/officeart/2005/8/layout/list1"/>
    <dgm:cxn modelId="{7755911D-BD6D-4846-B4ED-6AE76B8D7744}" type="presParOf" srcId="{BB52FE2E-45A2-4CED-9683-07799BB284B7}" destId="{BDA1A0F9-1FE9-4E3C-B0F7-2196A8BD68DE}" srcOrd="0" destOrd="0" presId="urn:microsoft.com/office/officeart/2005/8/layout/list1"/>
    <dgm:cxn modelId="{9E224830-22FC-4B7E-B085-36DA3DABED61}" type="presParOf" srcId="{BB52FE2E-45A2-4CED-9683-07799BB284B7}" destId="{038F117A-4B76-443C-8D38-7E61BC521AD4}" srcOrd="1" destOrd="0" presId="urn:microsoft.com/office/officeart/2005/8/layout/list1"/>
    <dgm:cxn modelId="{65EA2567-BE42-402F-8E63-7910CB6F2438}" type="presParOf" srcId="{BCD35133-C614-40C6-A36F-0E8E0D44F941}" destId="{CFA202B4-DB31-4A3F-94EB-F240CA926E54}" srcOrd="1" destOrd="0" presId="urn:microsoft.com/office/officeart/2005/8/layout/list1"/>
    <dgm:cxn modelId="{0EE5D2A5-CEFE-4E8F-B64B-E5295C7133F6}" type="presParOf" srcId="{BCD35133-C614-40C6-A36F-0E8E0D44F941}" destId="{C5CF2412-AD62-467D-9A32-9CC81929817D}" srcOrd="2" destOrd="0" presId="urn:microsoft.com/office/officeart/2005/8/layout/list1"/>
    <dgm:cxn modelId="{079D0F9A-680C-4257-9A1E-2E522753A192}" type="presParOf" srcId="{BCD35133-C614-40C6-A36F-0E8E0D44F941}" destId="{624A66A6-8646-4E09-9FE8-3EBD3EE0072C}" srcOrd="3" destOrd="0" presId="urn:microsoft.com/office/officeart/2005/8/layout/list1"/>
    <dgm:cxn modelId="{70E18351-22D9-4CEA-A648-F2CEA3872A5E}" type="presParOf" srcId="{BCD35133-C614-40C6-A36F-0E8E0D44F941}" destId="{C12CCAA1-B010-488F-9069-EA22ABA51C77}" srcOrd="4" destOrd="0" presId="urn:microsoft.com/office/officeart/2005/8/layout/list1"/>
    <dgm:cxn modelId="{09027501-4F01-438C-B6BD-A614EDBD87CA}" type="presParOf" srcId="{C12CCAA1-B010-488F-9069-EA22ABA51C77}" destId="{77E0EED7-58C4-46A0-9D82-F462E5DE7F53}" srcOrd="0" destOrd="0" presId="urn:microsoft.com/office/officeart/2005/8/layout/list1"/>
    <dgm:cxn modelId="{A8CE3476-A4F2-435C-B31F-9EA081355ABA}" type="presParOf" srcId="{C12CCAA1-B010-488F-9069-EA22ABA51C77}" destId="{76CE4745-58BA-4B08-A73D-1619EB014580}" srcOrd="1" destOrd="0" presId="urn:microsoft.com/office/officeart/2005/8/layout/list1"/>
    <dgm:cxn modelId="{B0EE131E-5819-4875-9E3F-F9409094B4F9}" type="presParOf" srcId="{BCD35133-C614-40C6-A36F-0E8E0D44F941}" destId="{402F010A-76E9-4542-9D13-9218F133BE7B}" srcOrd="5" destOrd="0" presId="urn:microsoft.com/office/officeart/2005/8/layout/list1"/>
    <dgm:cxn modelId="{FFFB90F7-344D-41E5-9F1D-48BBE894FE3E}" type="presParOf" srcId="{BCD35133-C614-40C6-A36F-0E8E0D44F941}" destId="{F78E8454-3FF8-495E-BE79-42D2E7176164}" srcOrd="6" destOrd="0" presId="urn:microsoft.com/office/officeart/2005/8/layout/list1"/>
    <dgm:cxn modelId="{6507DC6E-11A5-4B79-A0DB-CAFE8DD31568}" type="presParOf" srcId="{BCD35133-C614-40C6-A36F-0E8E0D44F941}" destId="{55D5CF14-7D95-47B1-9C2D-B45271124638}" srcOrd="7" destOrd="0" presId="urn:microsoft.com/office/officeart/2005/8/layout/list1"/>
    <dgm:cxn modelId="{64C52E60-3222-4269-83FD-F29C13798A4A}" type="presParOf" srcId="{BCD35133-C614-40C6-A36F-0E8E0D44F941}" destId="{7342C41F-BC48-4F4C-82E4-1C113EF79580}" srcOrd="8" destOrd="0" presId="urn:microsoft.com/office/officeart/2005/8/layout/list1"/>
    <dgm:cxn modelId="{57D613AB-5D21-440C-B354-A1B341A54B09}" type="presParOf" srcId="{7342C41F-BC48-4F4C-82E4-1C113EF79580}" destId="{9E5282EA-6CE7-48CF-A32B-14C54F8109DD}" srcOrd="0" destOrd="0" presId="urn:microsoft.com/office/officeart/2005/8/layout/list1"/>
    <dgm:cxn modelId="{30871EFE-7D20-49C1-881E-0AA1D42E4828}" type="presParOf" srcId="{7342C41F-BC48-4F4C-82E4-1C113EF79580}" destId="{09ECED73-B9DF-41EE-891B-BB5C5CA8CAC7}" srcOrd="1" destOrd="0" presId="urn:microsoft.com/office/officeart/2005/8/layout/list1"/>
    <dgm:cxn modelId="{B6A7A525-83F3-4DEE-AF1A-33BDD39F83F2}" type="presParOf" srcId="{BCD35133-C614-40C6-A36F-0E8E0D44F941}" destId="{8F5BBFC5-CDFF-4984-BFF0-26770265128F}" srcOrd="9" destOrd="0" presId="urn:microsoft.com/office/officeart/2005/8/layout/list1"/>
    <dgm:cxn modelId="{F43046E9-15D7-4B35-B916-DD69A1D1BCA3}" type="presParOf" srcId="{BCD35133-C614-40C6-A36F-0E8E0D44F941}" destId="{B29138E7-9274-41A4-9996-B61C6028E243}" srcOrd="10" destOrd="0" presId="urn:microsoft.com/office/officeart/2005/8/layout/list1"/>
    <dgm:cxn modelId="{9B5E59A6-CC35-4EED-A984-D280FE1F4867}" type="presParOf" srcId="{BCD35133-C614-40C6-A36F-0E8E0D44F941}" destId="{007C15BE-6DFA-4F8B-A571-418D2A871D0D}" srcOrd="11" destOrd="0" presId="urn:microsoft.com/office/officeart/2005/8/layout/list1"/>
    <dgm:cxn modelId="{74092890-0B00-4387-857A-BC65B2E1B77B}" type="presParOf" srcId="{BCD35133-C614-40C6-A36F-0E8E0D44F941}" destId="{0FAEDA7B-2289-4161-AC53-606A1AA40FEE}" srcOrd="12" destOrd="0" presId="urn:microsoft.com/office/officeart/2005/8/layout/list1"/>
    <dgm:cxn modelId="{DC84B659-FA02-4FD5-B6FA-4A7EC5354E2A}" type="presParOf" srcId="{0FAEDA7B-2289-4161-AC53-606A1AA40FEE}" destId="{BF134B54-AFB7-4FBC-9DFB-DDCEC597F30D}" srcOrd="0" destOrd="0" presId="urn:microsoft.com/office/officeart/2005/8/layout/list1"/>
    <dgm:cxn modelId="{1B8CDA83-6938-4E84-AE45-69CD236B4F0C}" type="presParOf" srcId="{0FAEDA7B-2289-4161-AC53-606A1AA40FEE}" destId="{65F56113-A436-4F51-9E71-CA20C8B022D4}" srcOrd="1" destOrd="0" presId="urn:microsoft.com/office/officeart/2005/8/layout/list1"/>
    <dgm:cxn modelId="{97C5253C-2BAE-438C-8B43-A1297483BC05}" type="presParOf" srcId="{BCD35133-C614-40C6-A36F-0E8E0D44F941}" destId="{7C5B5F18-9A3A-481A-B46F-E90A7C2A8D82}" srcOrd="13" destOrd="0" presId="urn:microsoft.com/office/officeart/2005/8/layout/list1"/>
    <dgm:cxn modelId="{04869A0A-4697-4410-9C3D-6E22A3F102B3}" type="presParOf" srcId="{BCD35133-C614-40C6-A36F-0E8E0D44F941}" destId="{EB373D6B-DC6B-433F-8CA3-3D3A5252CE3B}" srcOrd="14" destOrd="0" presId="urn:microsoft.com/office/officeart/2005/8/layout/list1"/>
    <dgm:cxn modelId="{D84C0FC0-6A3C-4B29-A452-A3161CDD4B60}" type="presParOf" srcId="{BCD35133-C614-40C6-A36F-0E8E0D44F941}" destId="{4BA7C8FC-6AE2-4D56-9716-3356B6FED1C4}" srcOrd="15" destOrd="0" presId="urn:microsoft.com/office/officeart/2005/8/layout/list1"/>
    <dgm:cxn modelId="{AED0CED5-1756-43D9-AA11-FD5590C283E2}" type="presParOf" srcId="{BCD35133-C614-40C6-A36F-0E8E0D44F941}" destId="{89574DB7-E5E5-4A3C-ABD5-C67C92213DC0}" srcOrd="16" destOrd="0" presId="urn:microsoft.com/office/officeart/2005/8/layout/list1"/>
    <dgm:cxn modelId="{A3CFB7FA-B2DB-4D47-870D-73BC33E82122}" type="presParOf" srcId="{89574DB7-E5E5-4A3C-ABD5-C67C92213DC0}" destId="{FACDB5D6-08E3-44FB-8160-ED514734C4F8}" srcOrd="0" destOrd="0" presId="urn:microsoft.com/office/officeart/2005/8/layout/list1"/>
    <dgm:cxn modelId="{5F424A1B-7350-4947-B59E-0595A2F91E4E}" type="presParOf" srcId="{89574DB7-E5E5-4A3C-ABD5-C67C92213DC0}" destId="{61B36D08-EC89-45A1-9723-E4D68AFA5BF3}" srcOrd="1" destOrd="0" presId="urn:microsoft.com/office/officeart/2005/8/layout/list1"/>
    <dgm:cxn modelId="{14E86175-7DCE-481B-9CB0-2F5620D672C3}" type="presParOf" srcId="{BCD35133-C614-40C6-A36F-0E8E0D44F941}" destId="{028A3456-006C-4C03-9857-E977E3E65CB0}" srcOrd="17" destOrd="0" presId="urn:microsoft.com/office/officeart/2005/8/layout/list1"/>
    <dgm:cxn modelId="{D4DB333F-0AB3-48D0-ADAA-5A8B0B5E7299}" type="presParOf" srcId="{BCD35133-C614-40C6-A36F-0E8E0D44F941}" destId="{70811973-F25B-4381-9E54-1C043616023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38A8D-73F8-43A6-BB4C-96E972E5AB76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6268AF3-72E8-4AE1-80CA-FE5624D2EA0F}">
      <dgm:prSet phldrT="[Текст]" custT="1"/>
      <dgm:spPr/>
      <dgm:t>
        <a:bodyPr/>
        <a:lstStyle/>
        <a:p>
          <a:r>
            <a:rPr lang="ru-RU" sz="2000" dirty="0"/>
            <a:t>Развитие логического и алгоритмического мышления</a:t>
          </a:r>
        </a:p>
      </dgm:t>
    </dgm:pt>
    <dgm:pt modelId="{F42DF6EB-9EF8-48CE-86AE-DFD860BCD1A8}" type="parTrans" cxnId="{F4B5023E-2BBA-45D0-AFF2-B657952FEE8F}">
      <dgm:prSet/>
      <dgm:spPr/>
      <dgm:t>
        <a:bodyPr/>
        <a:lstStyle/>
        <a:p>
          <a:endParaRPr lang="ru-RU"/>
        </a:p>
      </dgm:t>
    </dgm:pt>
    <dgm:pt modelId="{79F430DC-52B5-4D15-9219-3F4EB835F2D8}" type="sibTrans" cxnId="{F4B5023E-2BBA-45D0-AFF2-B657952FEE8F}">
      <dgm:prSet/>
      <dgm:spPr/>
      <dgm:t>
        <a:bodyPr/>
        <a:lstStyle/>
        <a:p>
          <a:endParaRPr lang="ru-RU"/>
        </a:p>
      </dgm:t>
    </dgm:pt>
    <dgm:pt modelId="{F814A511-1C66-4B0D-8E43-214BE73FDD2E}">
      <dgm:prSet phldrT="[Текст]" custT="1"/>
      <dgm:spPr/>
      <dgm:t>
        <a:bodyPr/>
        <a:lstStyle/>
        <a:p>
          <a:r>
            <a:rPr lang="ru-RU" sz="2000" dirty="0"/>
            <a:t>Визуальное программирование </a:t>
          </a:r>
        </a:p>
      </dgm:t>
    </dgm:pt>
    <dgm:pt modelId="{1AE41196-9444-4402-8E72-DD11F70FC34D}" type="parTrans" cxnId="{E9EFD25F-1CCA-4EAE-BEB3-E13B5C1D9C5F}">
      <dgm:prSet/>
      <dgm:spPr/>
      <dgm:t>
        <a:bodyPr/>
        <a:lstStyle/>
        <a:p>
          <a:endParaRPr lang="ru-RU"/>
        </a:p>
      </dgm:t>
    </dgm:pt>
    <dgm:pt modelId="{8BE84A36-6FB4-4B59-9CDE-88294FC8A60C}" type="sibTrans" cxnId="{E9EFD25F-1CCA-4EAE-BEB3-E13B5C1D9C5F}">
      <dgm:prSet/>
      <dgm:spPr/>
      <dgm:t>
        <a:bodyPr/>
        <a:lstStyle/>
        <a:p>
          <a:endParaRPr lang="ru-RU"/>
        </a:p>
      </dgm:t>
    </dgm:pt>
    <dgm:pt modelId="{BD5138FA-6E8C-453C-8D4C-D31B6C7DD20C}">
      <dgm:prSet phldrT="[Текст]" custT="1"/>
      <dgm:spPr/>
      <dgm:t>
        <a:bodyPr/>
        <a:lstStyle/>
        <a:p>
          <a:r>
            <a:rPr lang="ru-RU" sz="2000" dirty="0"/>
            <a:t>Создание творческих проектов  — компьютерных игр, мультфильмов, интерактивных книг</a:t>
          </a:r>
        </a:p>
      </dgm:t>
    </dgm:pt>
    <dgm:pt modelId="{457A8477-5066-4C68-9EA5-81164E396AE2}" type="parTrans" cxnId="{CE845448-FF09-4F4E-9F9E-F5C911F52874}">
      <dgm:prSet/>
      <dgm:spPr/>
      <dgm:t>
        <a:bodyPr/>
        <a:lstStyle/>
        <a:p>
          <a:endParaRPr lang="ru-RU"/>
        </a:p>
      </dgm:t>
    </dgm:pt>
    <dgm:pt modelId="{19515F39-CCEF-4E15-9327-9D5A58BDA096}" type="sibTrans" cxnId="{CE845448-FF09-4F4E-9F9E-F5C911F52874}">
      <dgm:prSet/>
      <dgm:spPr/>
      <dgm:t>
        <a:bodyPr/>
        <a:lstStyle/>
        <a:p>
          <a:endParaRPr lang="ru-RU"/>
        </a:p>
      </dgm:t>
    </dgm:pt>
    <dgm:pt modelId="{BCD35133-C614-40C6-A36F-0E8E0D44F941}" type="pres">
      <dgm:prSet presAssocID="{97C38A8D-73F8-43A6-BB4C-96E972E5AB76}" presName="linear" presStyleCnt="0">
        <dgm:presLayoutVars>
          <dgm:dir/>
          <dgm:animLvl val="lvl"/>
          <dgm:resizeHandles val="exact"/>
        </dgm:presLayoutVars>
      </dgm:prSet>
      <dgm:spPr/>
    </dgm:pt>
    <dgm:pt modelId="{BB52FE2E-45A2-4CED-9683-07799BB284B7}" type="pres">
      <dgm:prSet presAssocID="{16268AF3-72E8-4AE1-80CA-FE5624D2EA0F}" presName="parentLin" presStyleCnt="0"/>
      <dgm:spPr/>
    </dgm:pt>
    <dgm:pt modelId="{BDA1A0F9-1FE9-4E3C-B0F7-2196A8BD68DE}" type="pres">
      <dgm:prSet presAssocID="{16268AF3-72E8-4AE1-80CA-FE5624D2EA0F}" presName="parentLeftMargin" presStyleLbl="node1" presStyleIdx="0" presStyleCnt="3"/>
      <dgm:spPr/>
    </dgm:pt>
    <dgm:pt modelId="{038F117A-4B76-443C-8D38-7E61BC521AD4}" type="pres">
      <dgm:prSet presAssocID="{16268AF3-72E8-4AE1-80CA-FE5624D2EA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A202B4-DB31-4A3F-94EB-F240CA926E54}" type="pres">
      <dgm:prSet presAssocID="{16268AF3-72E8-4AE1-80CA-FE5624D2EA0F}" presName="negativeSpace" presStyleCnt="0"/>
      <dgm:spPr/>
    </dgm:pt>
    <dgm:pt modelId="{C5CF2412-AD62-467D-9A32-9CC81929817D}" type="pres">
      <dgm:prSet presAssocID="{16268AF3-72E8-4AE1-80CA-FE5624D2EA0F}" presName="childText" presStyleLbl="conFgAcc1" presStyleIdx="0" presStyleCnt="3" custLinFactNeighborX="40853" custLinFactNeighborY="5878">
        <dgm:presLayoutVars>
          <dgm:bulletEnabled val="1"/>
        </dgm:presLayoutVars>
      </dgm:prSet>
      <dgm:spPr/>
    </dgm:pt>
    <dgm:pt modelId="{624A66A6-8646-4E09-9FE8-3EBD3EE0072C}" type="pres">
      <dgm:prSet presAssocID="{79F430DC-52B5-4D15-9219-3F4EB835F2D8}" presName="spaceBetweenRectangles" presStyleCnt="0"/>
      <dgm:spPr/>
    </dgm:pt>
    <dgm:pt modelId="{C12CCAA1-B010-488F-9069-EA22ABA51C77}" type="pres">
      <dgm:prSet presAssocID="{F814A511-1C66-4B0D-8E43-214BE73FDD2E}" presName="parentLin" presStyleCnt="0"/>
      <dgm:spPr/>
    </dgm:pt>
    <dgm:pt modelId="{77E0EED7-58C4-46A0-9D82-F462E5DE7F53}" type="pres">
      <dgm:prSet presAssocID="{F814A511-1C66-4B0D-8E43-214BE73FDD2E}" presName="parentLeftMargin" presStyleLbl="node1" presStyleIdx="0" presStyleCnt="3"/>
      <dgm:spPr/>
    </dgm:pt>
    <dgm:pt modelId="{76CE4745-58BA-4B08-A73D-1619EB014580}" type="pres">
      <dgm:prSet presAssocID="{F814A511-1C66-4B0D-8E43-214BE73FDD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2F010A-76E9-4542-9D13-9218F133BE7B}" type="pres">
      <dgm:prSet presAssocID="{F814A511-1C66-4B0D-8E43-214BE73FDD2E}" presName="negativeSpace" presStyleCnt="0"/>
      <dgm:spPr/>
    </dgm:pt>
    <dgm:pt modelId="{F78E8454-3FF8-495E-BE79-42D2E7176164}" type="pres">
      <dgm:prSet presAssocID="{F814A511-1C66-4B0D-8E43-214BE73FDD2E}" presName="childText" presStyleLbl="conFgAcc1" presStyleIdx="1" presStyleCnt="3">
        <dgm:presLayoutVars>
          <dgm:bulletEnabled val="1"/>
        </dgm:presLayoutVars>
      </dgm:prSet>
      <dgm:spPr/>
    </dgm:pt>
    <dgm:pt modelId="{55D5CF14-7D95-47B1-9C2D-B45271124638}" type="pres">
      <dgm:prSet presAssocID="{8BE84A36-6FB4-4B59-9CDE-88294FC8A60C}" presName="spaceBetweenRectangles" presStyleCnt="0"/>
      <dgm:spPr/>
    </dgm:pt>
    <dgm:pt modelId="{7342C41F-BC48-4F4C-82E4-1C113EF79580}" type="pres">
      <dgm:prSet presAssocID="{BD5138FA-6E8C-453C-8D4C-D31B6C7DD20C}" presName="parentLin" presStyleCnt="0"/>
      <dgm:spPr/>
    </dgm:pt>
    <dgm:pt modelId="{9E5282EA-6CE7-48CF-A32B-14C54F8109DD}" type="pres">
      <dgm:prSet presAssocID="{BD5138FA-6E8C-453C-8D4C-D31B6C7DD20C}" presName="parentLeftMargin" presStyleLbl="node1" presStyleIdx="1" presStyleCnt="3"/>
      <dgm:spPr/>
    </dgm:pt>
    <dgm:pt modelId="{09ECED73-B9DF-41EE-891B-BB5C5CA8CAC7}" type="pres">
      <dgm:prSet presAssocID="{BD5138FA-6E8C-453C-8D4C-D31B6C7DD2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5BBFC5-CDFF-4984-BFF0-26770265128F}" type="pres">
      <dgm:prSet presAssocID="{BD5138FA-6E8C-453C-8D4C-D31B6C7DD20C}" presName="negativeSpace" presStyleCnt="0"/>
      <dgm:spPr/>
    </dgm:pt>
    <dgm:pt modelId="{B29138E7-9274-41A4-9996-B61C6028E243}" type="pres">
      <dgm:prSet presAssocID="{BD5138FA-6E8C-453C-8D4C-D31B6C7DD2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DF4901-58E6-4151-B0B9-CB73C5D32CE5}" type="presOf" srcId="{F814A511-1C66-4B0D-8E43-214BE73FDD2E}" destId="{77E0EED7-58C4-46A0-9D82-F462E5DE7F53}" srcOrd="0" destOrd="0" presId="urn:microsoft.com/office/officeart/2005/8/layout/list1"/>
    <dgm:cxn modelId="{725D8704-D1B6-40FB-B66B-E90E054F59DA}" type="presOf" srcId="{BD5138FA-6E8C-453C-8D4C-D31B6C7DD20C}" destId="{9E5282EA-6CE7-48CF-A32B-14C54F8109DD}" srcOrd="0" destOrd="0" presId="urn:microsoft.com/office/officeart/2005/8/layout/list1"/>
    <dgm:cxn modelId="{F7943B13-BBBA-4060-883B-CA57FD35CF4B}" type="presOf" srcId="{97C38A8D-73F8-43A6-BB4C-96E972E5AB76}" destId="{BCD35133-C614-40C6-A36F-0E8E0D44F941}" srcOrd="0" destOrd="0" presId="urn:microsoft.com/office/officeart/2005/8/layout/list1"/>
    <dgm:cxn modelId="{CF9A2C16-84CF-40A0-BC91-956600619F3B}" type="presOf" srcId="{16268AF3-72E8-4AE1-80CA-FE5624D2EA0F}" destId="{038F117A-4B76-443C-8D38-7E61BC521AD4}" srcOrd="1" destOrd="0" presId="urn:microsoft.com/office/officeart/2005/8/layout/list1"/>
    <dgm:cxn modelId="{7AC4CA21-63C6-4D05-B9C9-575E0855DEE6}" type="presOf" srcId="{BD5138FA-6E8C-453C-8D4C-D31B6C7DD20C}" destId="{09ECED73-B9DF-41EE-891B-BB5C5CA8CAC7}" srcOrd="1" destOrd="0" presId="urn:microsoft.com/office/officeart/2005/8/layout/list1"/>
    <dgm:cxn modelId="{F4B5023E-2BBA-45D0-AFF2-B657952FEE8F}" srcId="{97C38A8D-73F8-43A6-BB4C-96E972E5AB76}" destId="{16268AF3-72E8-4AE1-80CA-FE5624D2EA0F}" srcOrd="0" destOrd="0" parTransId="{F42DF6EB-9EF8-48CE-86AE-DFD860BCD1A8}" sibTransId="{79F430DC-52B5-4D15-9219-3F4EB835F2D8}"/>
    <dgm:cxn modelId="{E9EFD25F-1CCA-4EAE-BEB3-E13B5C1D9C5F}" srcId="{97C38A8D-73F8-43A6-BB4C-96E972E5AB76}" destId="{F814A511-1C66-4B0D-8E43-214BE73FDD2E}" srcOrd="1" destOrd="0" parTransId="{1AE41196-9444-4402-8E72-DD11F70FC34D}" sibTransId="{8BE84A36-6FB4-4B59-9CDE-88294FC8A60C}"/>
    <dgm:cxn modelId="{CE845448-FF09-4F4E-9F9E-F5C911F52874}" srcId="{97C38A8D-73F8-43A6-BB4C-96E972E5AB76}" destId="{BD5138FA-6E8C-453C-8D4C-D31B6C7DD20C}" srcOrd="2" destOrd="0" parTransId="{457A8477-5066-4C68-9EA5-81164E396AE2}" sibTransId="{19515F39-CCEF-4E15-9327-9D5A58BDA096}"/>
    <dgm:cxn modelId="{B1C4A899-C750-4B61-A758-C95ED5C0214F}" type="presOf" srcId="{16268AF3-72E8-4AE1-80CA-FE5624D2EA0F}" destId="{BDA1A0F9-1FE9-4E3C-B0F7-2196A8BD68DE}" srcOrd="0" destOrd="0" presId="urn:microsoft.com/office/officeart/2005/8/layout/list1"/>
    <dgm:cxn modelId="{2C5CEFA6-BAFF-43AB-AC66-CCB26326E956}" type="presOf" srcId="{F814A511-1C66-4B0D-8E43-214BE73FDD2E}" destId="{76CE4745-58BA-4B08-A73D-1619EB014580}" srcOrd="1" destOrd="0" presId="urn:microsoft.com/office/officeart/2005/8/layout/list1"/>
    <dgm:cxn modelId="{DEB9B20C-1BF6-49C9-B004-B7E3685B97AD}" type="presParOf" srcId="{BCD35133-C614-40C6-A36F-0E8E0D44F941}" destId="{BB52FE2E-45A2-4CED-9683-07799BB284B7}" srcOrd="0" destOrd="0" presId="urn:microsoft.com/office/officeart/2005/8/layout/list1"/>
    <dgm:cxn modelId="{7755911D-BD6D-4846-B4ED-6AE76B8D7744}" type="presParOf" srcId="{BB52FE2E-45A2-4CED-9683-07799BB284B7}" destId="{BDA1A0F9-1FE9-4E3C-B0F7-2196A8BD68DE}" srcOrd="0" destOrd="0" presId="urn:microsoft.com/office/officeart/2005/8/layout/list1"/>
    <dgm:cxn modelId="{9E224830-22FC-4B7E-B085-36DA3DABED61}" type="presParOf" srcId="{BB52FE2E-45A2-4CED-9683-07799BB284B7}" destId="{038F117A-4B76-443C-8D38-7E61BC521AD4}" srcOrd="1" destOrd="0" presId="urn:microsoft.com/office/officeart/2005/8/layout/list1"/>
    <dgm:cxn modelId="{65EA2567-BE42-402F-8E63-7910CB6F2438}" type="presParOf" srcId="{BCD35133-C614-40C6-A36F-0E8E0D44F941}" destId="{CFA202B4-DB31-4A3F-94EB-F240CA926E54}" srcOrd="1" destOrd="0" presId="urn:microsoft.com/office/officeart/2005/8/layout/list1"/>
    <dgm:cxn modelId="{0EE5D2A5-CEFE-4E8F-B64B-E5295C7133F6}" type="presParOf" srcId="{BCD35133-C614-40C6-A36F-0E8E0D44F941}" destId="{C5CF2412-AD62-467D-9A32-9CC81929817D}" srcOrd="2" destOrd="0" presId="urn:microsoft.com/office/officeart/2005/8/layout/list1"/>
    <dgm:cxn modelId="{079D0F9A-680C-4257-9A1E-2E522753A192}" type="presParOf" srcId="{BCD35133-C614-40C6-A36F-0E8E0D44F941}" destId="{624A66A6-8646-4E09-9FE8-3EBD3EE0072C}" srcOrd="3" destOrd="0" presId="urn:microsoft.com/office/officeart/2005/8/layout/list1"/>
    <dgm:cxn modelId="{70E18351-22D9-4CEA-A648-F2CEA3872A5E}" type="presParOf" srcId="{BCD35133-C614-40C6-A36F-0E8E0D44F941}" destId="{C12CCAA1-B010-488F-9069-EA22ABA51C77}" srcOrd="4" destOrd="0" presId="urn:microsoft.com/office/officeart/2005/8/layout/list1"/>
    <dgm:cxn modelId="{09027501-4F01-438C-B6BD-A614EDBD87CA}" type="presParOf" srcId="{C12CCAA1-B010-488F-9069-EA22ABA51C77}" destId="{77E0EED7-58C4-46A0-9D82-F462E5DE7F53}" srcOrd="0" destOrd="0" presId="urn:microsoft.com/office/officeart/2005/8/layout/list1"/>
    <dgm:cxn modelId="{A8CE3476-A4F2-435C-B31F-9EA081355ABA}" type="presParOf" srcId="{C12CCAA1-B010-488F-9069-EA22ABA51C77}" destId="{76CE4745-58BA-4B08-A73D-1619EB014580}" srcOrd="1" destOrd="0" presId="urn:microsoft.com/office/officeart/2005/8/layout/list1"/>
    <dgm:cxn modelId="{B0EE131E-5819-4875-9E3F-F9409094B4F9}" type="presParOf" srcId="{BCD35133-C614-40C6-A36F-0E8E0D44F941}" destId="{402F010A-76E9-4542-9D13-9218F133BE7B}" srcOrd="5" destOrd="0" presId="urn:microsoft.com/office/officeart/2005/8/layout/list1"/>
    <dgm:cxn modelId="{FFFB90F7-344D-41E5-9F1D-48BBE894FE3E}" type="presParOf" srcId="{BCD35133-C614-40C6-A36F-0E8E0D44F941}" destId="{F78E8454-3FF8-495E-BE79-42D2E7176164}" srcOrd="6" destOrd="0" presId="urn:microsoft.com/office/officeart/2005/8/layout/list1"/>
    <dgm:cxn modelId="{6507DC6E-11A5-4B79-A0DB-CAFE8DD31568}" type="presParOf" srcId="{BCD35133-C614-40C6-A36F-0E8E0D44F941}" destId="{55D5CF14-7D95-47B1-9C2D-B45271124638}" srcOrd="7" destOrd="0" presId="urn:microsoft.com/office/officeart/2005/8/layout/list1"/>
    <dgm:cxn modelId="{64C52E60-3222-4269-83FD-F29C13798A4A}" type="presParOf" srcId="{BCD35133-C614-40C6-A36F-0E8E0D44F941}" destId="{7342C41F-BC48-4F4C-82E4-1C113EF79580}" srcOrd="8" destOrd="0" presId="urn:microsoft.com/office/officeart/2005/8/layout/list1"/>
    <dgm:cxn modelId="{57D613AB-5D21-440C-B354-A1B341A54B09}" type="presParOf" srcId="{7342C41F-BC48-4F4C-82E4-1C113EF79580}" destId="{9E5282EA-6CE7-48CF-A32B-14C54F8109DD}" srcOrd="0" destOrd="0" presId="urn:microsoft.com/office/officeart/2005/8/layout/list1"/>
    <dgm:cxn modelId="{30871EFE-7D20-49C1-881E-0AA1D42E4828}" type="presParOf" srcId="{7342C41F-BC48-4F4C-82E4-1C113EF79580}" destId="{09ECED73-B9DF-41EE-891B-BB5C5CA8CAC7}" srcOrd="1" destOrd="0" presId="urn:microsoft.com/office/officeart/2005/8/layout/list1"/>
    <dgm:cxn modelId="{B6A7A525-83F3-4DEE-AF1A-33BDD39F83F2}" type="presParOf" srcId="{BCD35133-C614-40C6-A36F-0E8E0D44F941}" destId="{8F5BBFC5-CDFF-4984-BFF0-26770265128F}" srcOrd="9" destOrd="0" presId="urn:microsoft.com/office/officeart/2005/8/layout/list1"/>
    <dgm:cxn modelId="{F43046E9-15D7-4B35-B916-DD69A1D1BCA3}" type="presParOf" srcId="{BCD35133-C614-40C6-A36F-0E8E0D44F941}" destId="{B29138E7-9274-41A4-9996-B61C6028E2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C38A8D-73F8-43A6-BB4C-96E972E5AB76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6268AF3-72E8-4AE1-80CA-FE5624D2EA0F}">
      <dgm:prSet phldrT="[Текст]" custT="1"/>
      <dgm:spPr/>
      <dgm:t>
        <a:bodyPr/>
        <a:lstStyle/>
        <a:p>
          <a:r>
            <a:rPr lang="ru-RU" sz="2000" dirty="0"/>
            <a:t>Знакомство с базовыми знаниями по физике, механике, электрике, электронике</a:t>
          </a:r>
        </a:p>
      </dgm:t>
    </dgm:pt>
    <dgm:pt modelId="{F42DF6EB-9EF8-48CE-86AE-DFD860BCD1A8}" type="parTrans" cxnId="{F4B5023E-2BBA-45D0-AFF2-B657952FEE8F}">
      <dgm:prSet/>
      <dgm:spPr/>
      <dgm:t>
        <a:bodyPr/>
        <a:lstStyle/>
        <a:p>
          <a:endParaRPr lang="ru-RU"/>
        </a:p>
      </dgm:t>
    </dgm:pt>
    <dgm:pt modelId="{79F430DC-52B5-4D15-9219-3F4EB835F2D8}" type="sibTrans" cxnId="{F4B5023E-2BBA-45D0-AFF2-B657952FEE8F}">
      <dgm:prSet/>
      <dgm:spPr/>
      <dgm:t>
        <a:bodyPr/>
        <a:lstStyle/>
        <a:p>
          <a:endParaRPr lang="ru-RU"/>
        </a:p>
      </dgm:t>
    </dgm:pt>
    <dgm:pt modelId="{F814A511-1C66-4B0D-8E43-214BE73FDD2E}">
      <dgm:prSet phldrT="[Текст]" custT="1"/>
      <dgm:spPr/>
      <dgm:t>
        <a:bodyPr/>
        <a:lstStyle/>
        <a:p>
          <a:r>
            <a:rPr lang="ru-RU" sz="2000" dirty="0"/>
            <a:t>Создание роботов и автоматизированных устройств на базе конструкторов LEGO </a:t>
          </a:r>
        </a:p>
      </dgm:t>
    </dgm:pt>
    <dgm:pt modelId="{1AE41196-9444-4402-8E72-DD11F70FC34D}" type="parTrans" cxnId="{E9EFD25F-1CCA-4EAE-BEB3-E13B5C1D9C5F}">
      <dgm:prSet/>
      <dgm:spPr/>
      <dgm:t>
        <a:bodyPr/>
        <a:lstStyle/>
        <a:p>
          <a:endParaRPr lang="ru-RU"/>
        </a:p>
      </dgm:t>
    </dgm:pt>
    <dgm:pt modelId="{8BE84A36-6FB4-4B59-9CDE-88294FC8A60C}" type="sibTrans" cxnId="{E9EFD25F-1CCA-4EAE-BEB3-E13B5C1D9C5F}">
      <dgm:prSet/>
      <dgm:spPr/>
      <dgm:t>
        <a:bodyPr/>
        <a:lstStyle/>
        <a:p>
          <a:endParaRPr lang="ru-RU"/>
        </a:p>
      </dgm:t>
    </dgm:pt>
    <dgm:pt modelId="{BD5138FA-6E8C-453C-8D4C-D31B6C7DD20C}">
      <dgm:prSet phldrT="[Текст]" custT="1"/>
      <dgm:spPr/>
      <dgm:t>
        <a:bodyPr/>
        <a:lstStyle/>
        <a:p>
          <a:r>
            <a:rPr lang="ru-RU" sz="2000" dirty="0"/>
            <a:t>Программирование  роботов </a:t>
          </a:r>
        </a:p>
      </dgm:t>
    </dgm:pt>
    <dgm:pt modelId="{457A8477-5066-4C68-9EA5-81164E396AE2}" type="parTrans" cxnId="{CE845448-FF09-4F4E-9F9E-F5C911F52874}">
      <dgm:prSet/>
      <dgm:spPr/>
      <dgm:t>
        <a:bodyPr/>
        <a:lstStyle/>
        <a:p>
          <a:endParaRPr lang="ru-RU"/>
        </a:p>
      </dgm:t>
    </dgm:pt>
    <dgm:pt modelId="{19515F39-CCEF-4E15-9327-9D5A58BDA096}" type="sibTrans" cxnId="{CE845448-FF09-4F4E-9F9E-F5C911F52874}">
      <dgm:prSet/>
      <dgm:spPr/>
      <dgm:t>
        <a:bodyPr/>
        <a:lstStyle/>
        <a:p>
          <a:endParaRPr lang="ru-RU"/>
        </a:p>
      </dgm:t>
    </dgm:pt>
    <dgm:pt modelId="{BCD35133-C614-40C6-A36F-0E8E0D44F941}" type="pres">
      <dgm:prSet presAssocID="{97C38A8D-73F8-43A6-BB4C-96E972E5AB76}" presName="linear" presStyleCnt="0">
        <dgm:presLayoutVars>
          <dgm:dir/>
          <dgm:animLvl val="lvl"/>
          <dgm:resizeHandles val="exact"/>
        </dgm:presLayoutVars>
      </dgm:prSet>
      <dgm:spPr/>
    </dgm:pt>
    <dgm:pt modelId="{BB52FE2E-45A2-4CED-9683-07799BB284B7}" type="pres">
      <dgm:prSet presAssocID="{16268AF3-72E8-4AE1-80CA-FE5624D2EA0F}" presName="parentLin" presStyleCnt="0"/>
      <dgm:spPr/>
    </dgm:pt>
    <dgm:pt modelId="{BDA1A0F9-1FE9-4E3C-B0F7-2196A8BD68DE}" type="pres">
      <dgm:prSet presAssocID="{16268AF3-72E8-4AE1-80CA-FE5624D2EA0F}" presName="parentLeftMargin" presStyleLbl="node1" presStyleIdx="0" presStyleCnt="3"/>
      <dgm:spPr/>
    </dgm:pt>
    <dgm:pt modelId="{038F117A-4B76-443C-8D38-7E61BC521AD4}" type="pres">
      <dgm:prSet presAssocID="{16268AF3-72E8-4AE1-80CA-FE5624D2EA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A202B4-DB31-4A3F-94EB-F240CA926E54}" type="pres">
      <dgm:prSet presAssocID="{16268AF3-72E8-4AE1-80CA-FE5624D2EA0F}" presName="negativeSpace" presStyleCnt="0"/>
      <dgm:spPr/>
    </dgm:pt>
    <dgm:pt modelId="{C5CF2412-AD62-467D-9A32-9CC81929817D}" type="pres">
      <dgm:prSet presAssocID="{16268AF3-72E8-4AE1-80CA-FE5624D2EA0F}" presName="childText" presStyleLbl="conFgAcc1" presStyleIdx="0" presStyleCnt="3">
        <dgm:presLayoutVars>
          <dgm:bulletEnabled val="1"/>
        </dgm:presLayoutVars>
      </dgm:prSet>
      <dgm:spPr/>
    </dgm:pt>
    <dgm:pt modelId="{624A66A6-8646-4E09-9FE8-3EBD3EE0072C}" type="pres">
      <dgm:prSet presAssocID="{79F430DC-52B5-4D15-9219-3F4EB835F2D8}" presName="spaceBetweenRectangles" presStyleCnt="0"/>
      <dgm:spPr/>
    </dgm:pt>
    <dgm:pt modelId="{C12CCAA1-B010-488F-9069-EA22ABA51C77}" type="pres">
      <dgm:prSet presAssocID="{F814A511-1C66-4B0D-8E43-214BE73FDD2E}" presName="parentLin" presStyleCnt="0"/>
      <dgm:spPr/>
    </dgm:pt>
    <dgm:pt modelId="{77E0EED7-58C4-46A0-9D82-F462E5DE7F53}" type="pres">
      <dgm:prSet presAssocID="{F814A511-1C66-4B0D-8E43-214BE73FDD2E}" presName="parentLeftMargin" presStyleLbl="node1" presStyleIdx="0" presStyleCnt="3"/>
      <dgm:spPr/>
    </dgm:pt>
    <dgm:pt modelId="{76CE4745-58BA-4B08-A73D-1619EB014580}" type="pres">
      <dgm:prSet presAssocID="{F814A511-1C66-4B0D-8E43-214BE73FDD2E}" presName="parentText" presStyleLbl="node1" presStyleIdx="1" presStyleCnt="3" custLinFactNeighborX="20479" custLinFactNeighborY="-2536">
        <dgm:presLayoutVars>
          <dgm:chMax val="0"/>
          <dgm:bulletEnabled val="1"/>
        </dgm:presLayoutVars>
      </dgm:prSet>
      <dgm:spPr/>
    </dgm:pt>
    <dgm:pt modelId="{402F010A-76E9-4542-9D13-9218F133BE7B}" type="pres">
      <dgm:prSet presAssocID="{F814A511-1C66-4B0D-8E43-214BE73FDD2E}" presName="negativeSpace" presStyleCnt="0"/>
      <dgm:spPr/>
    </dgm:pt>
    <dgm:pt modelId="{F78E8454-3FF8-495E-BE79-42D2E7176164}" type="pres">
      <dgm:prSet presAssocID="{F814A511-1C66-4B0D-8E43-214BE73FDD2E}" presName="childText" presStyleLbl="conFgAcc1" presStyleIdx="1" presStyleCnt="3">
        <dgm:presLayoutVars>
          <dgm:bulletEnabled val="1"/>
        </dgm:presLayoutVars>
      </dgm:prSet>
      <dgm:spPr/>
    </dgm:pt>
    <dgm:pt modelId="{55D5CF14-7D95-47B1-9C2D-B45271124638}" type="pres">
      <dgm:prSet presAssocID="{8BE84A36-6FB4-4B59-9CDE-88294FC8A60C}" presName="spaceBetweenRectangles" presStyleCnt="0"/>
      <dgm:spPr/>
    </dgm:pt>
    <dgm:pt modelId="{7342C41F-BC48-4F4C-82E4-1C113EF79580}" type="pres">
      <dgm:prSet presAssocID="{BD5138FA-6E8C-453C-8D4C-D31B6C7DD20C}" presName="parentLin" presStyleCnt="0"/>
      <dgm:spPr/>
    </dgm:pt>
    <dgm:pt modelId="{9E5282EA-6CE7-48CF-A32B-14C54F8109DD}" type="pres">
      <dgm:prSet presAssocID="{BD5138FA-6E8C-453C-8D4C-D31B6C7DD20C}" presName="parentLeftMargin" presStyleLbl="node1" presStyleIdx="1" presStyleCnt="3"/>
      <dgm:spPr/>
    </dgm:pt>
    <dgm:pt modelId="{09ECED73-B9DF-41EE-891B-BB5C5CA8CAC7}" type="pres">
      <dgm:prSet presAssocID="{BD5138FA-6E8C-453C-8D4C-D31B6C7DD2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5BBFC5-CDFF-4984-BFF0-26770265128F}" type="pres">
      <dgm:prSet presAssocID="{BD5138FA-6E8C-453C-8D4C-D31B6C7DD20C}" presName="negativeSpace" presStyleCnt="0"/>
      <dgm:spPr/>
    </dgm:pt>
    <dgm:pt modelId="{B29138E7-9274-41A4-9996-B61C6028E243}" type="pres">
      <dgm:prSet presAssocID="{BD5138FA-6E8C-453C-8D4C-D31B6C7DD2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DF4901-58E6-4151-B0B9-CB73C5D32CE5}" type="presOf" srcId="{F814A511-1C66-4B0D-8E43-214BE73FDD2E}" destId="{77E0EED7-58C4-46A0-9D82-F462E5DE7F53}" srcOrd="0" destOrd="0" presId="urn:microsoft.com/office/officeart/2005/8/layout/list1"/>
    <dgm:cxn modelId="{725D8704-D1B6-40FB-B66B-E90E054F59DA}" type="presOf" srcId="{BD5138FA-6E8C-453C-8D4C-D31B6C7DD20C}" destId="{9E5282EA-6CE7-48CF-A32B-14C54F8109DD}" srcOrd="0" destOrd="0" presId="urn:microsoft.com/office/officeart/2005/8/layout/list1"/>
    <dgm:cxn modelId="{F7943B13-BBBA-4060-883B-CA57FD35CF4B}" type="presOf" srcId="{97C38A8D-73F8-43A6-BB4C-96E972E5AB76}" destId="{BCD35133-C614-40C6-A36F-0E8E0D44F941}" srcOrd="0" destOrd="0" presId="urn:microsoft.com/office/officeart/2005/8/layout/list1"/>
    <dgm:cxn modelId="{CF9A2C16-84CF-40A0-BC91-956600619F3B}" type="presOf" srcId="{16268AF3-72E8-4AE1-80CA-FE5624D2EA0F}" destId="{038F117A-4B76-443C-8D38-7E61BC521AD4}" srcOrd="1" destOrd="0" presId="urn:microsoft.com/office/officeart/2005/8/layout/list1"/>
    <dgm:cxn modelId="{7AC4CA21-63C6-4D05-B9C9-575E0855DEE6}" type="presOf" srcId="{BD5138FA-6E8C-453C-8D4C-D31B6C7DD20C}" destId="{09ECED73-B9DF-41EE-891B-BB5C5CA8CAC7}" srcOrd="1" destOrd="0" presId="urn:microsoft.com/office/officeart/2005/8/layout/list1"/>
    <dgm:cxn modelId="{F4B5023E-2BBA-45D0-AFF2-B657952FEE8F}" srcId="{97C38A8D-73F8-43A6-BB4C-96E972E5AB76}" destId="{16268AF3-72E8-4AE1-80CA-FE5624D2EA0F}" srcOrd="0" destOrd="0" parTransId="{F42DF6EB-9EF8-48CE-86AE-DFD860BCD1A8}" sibTransId="{79F430DC-52B5-4D15-9219-3F4EB835F2D8}"/>
    <dgm:cxn modelId="{E9EFD25F-1CCA-4EAE-BEB3-E13B5C1D9C5F}" srcId="{97C38A8D-73F8-43A6-BB4C-96E972E5AB76}" destId="{F814A511-1C66-4B0D-8E43-214BE73FDD2E}" srcOrd="1" destOrd="0" parTransId="{1AE41196-9444-4402-8E72-DD11F70FC34D}" sibTransId="{8BE84A36-6FB4-4B59-9CDE-88294FC8A60C}"/>
    <dgm:cxn modelId="{CE845448-FF09-4F4E-9F9E-F5C911F52874}" srcId="{97C38A8D-73F8-43A6-BB4C-96E972E5AB76}" destId="{BD5138FA-6E8C-453C-8D4C-D31B6C7DD20C}" srcOrd="2" destOrd="0" parTransId="{457A8477-5066-4C68-9EA5-81164E396AE2}" sibTransId="{19515F39-CCEF-4E15-9327-9D5A58BDA096}"/>
    <dgm:cxn modelId="{B1C4A899-C750-4B61-A758-C95ED5C0214F}" type="presOf" srcId="{16268AF3-72E8-4AE1-80CA-FE5624D2EA0F}" destId="{BDA1A0F9-1FE9-4E3C-B0F7-2196A8BD68DE}" srcOrd="0" destOrd="0" presId="urn:microsoft.com/office/officeart/2005/8/layout/list1"/>
    <dgm:cxn modelId="{2C5CEFA6-BAFF-43AB-AC66-CCB26326E956}" type="presOf" srcId="{F814A511-1C66-4B0D-8E43-214BE73FDD2E}" destId="{76CE4745-58BA-4B08-A73D-1619EB014580}" srcOrd="1" destOrd="0" presId="urn:microsoft.com/office/officeart/2005/8/layout/list1"/>
    <dgm:cxn modelId="{DEB9B20C-1BF6-49C9-B004-B7E3685B97AD}" type="presParOf" srcId="{BCD35133-C614-40C6-A36F-0E8E0D44F941}" destId="{BB52FE2E-45A2-4CED-9683-07799BB284B7}" srcOrd="0" destOrd="0" presId="urn:microsoft.com/office/officeart/2005/8/layout/list1"/>
    <dgm:cxn modelId="{7755911D-BD6D-4846-B4ED-6AE76B8D7744}" type="presParOf" srcId="{BB52FE2E-45A2-4CED-9683-07799BB284B7}" destId="{BDA1A0F9-1FE9-4E3C-B0F7-2196A8BD68DE}" srcOrd="0" destOrd="0" presId="urn:microsoft.com/office/officeart/2005/8/layout/list1"/>
    <dgm:cxn modelId="{9E224830-22FC-4B7E-B085-36DA3DABED61}" type="presParOf" srcId="{BB52FE2E-45A2-4CED-9683-07799BB284B7}" destId="{038F117A-4B76-443C-8D38-7E61BC521AD4}" srcOrd="1" destOrd="0" presId="urn:microsoft.com/office/officeart/2005/8/layout/list1"/>
    <dgm:cxn modelId="{65EA2567-BE42-402F-8E63-7910CB6F2438}" type="presParOf" srcId="{BCD35133-C614-40C6-A36F-0E8E0D44F941}" destId="{CFA202B4-DB31-4A3F-94EB-F240CA926E54}" srcOrd="1" destOrd="0" presId="urn:microsoft.com/office/officeart/2005/8/layout/list1"/>
    <dgm:cxn modelId="{0EE5D2A5-CEFE-4E8F-B64B-E5295C7133F6}" type="presParOf" srcId="{BCD35133-C614-40C6-A36F-0E8E0D44F941}" destId="{C5CF2412-AD62-467D-9A32-9CC81929817D}" srcOrd="2" destOrd="0" presId="urn:microsoft.com/office/officeart/2005/8/layout/list1"/>
    <dgm:cxn modelId="{079D0F9A-680C-4257-9A1E-2E522753A192}" type="presParOf" srcId="{BCD35133-C614-40C6-A36F-0E8E0D44F941}" destId="{624A66A6-8646-4E09-9FE8-3EBD3EE0072C}" srcOrd="3" destOrd="0" presId="urn:microsoft.com/office/officeart/2005/8/layout/list1"/>
    <dgm:cxn modelId="{70E18351-22D9-4CEA-A648-F2CEA3872A5E}" type="presParOf" srcId="{BCD35133-C614-40C6-A36F-0E8E0D44F941}" destId="{C12CCAA1-B010-488F-9069-EA22ABA51C77}" srcOrd="4" destOrd="0" presId="urn:microsoft.com/office/officeart/2005/8/layout/list1"/>
    <dgm:cxn modelId="{09027501-4F01-438C-B6BD-A614EDBD87CA}" type="presParOf" srcId="{C12CCAA1-B010-488F-9069-EA22ABA51C77}" destId="{77E0EED7-58C4-46A0-9D82-F462E5DE7F53}" srcOrd="0" destOrd="0" presId="urn:microsoft.com/office/officeart/2005/8/layout/list1"/>
    <dgm:cxn modelId="{A8CE3476-A4F2-435C-B31F-9EA081355ABA}" type="presParOf" srcId="{C12CCAA1-B010-488F-9069-EA22ABA51C77}" destId="{76CE4745-58BA-4B08-A73D-1619EB014580}" srcOrd="1" destOrd="0" presId="urn:microsoft.com/office/officeart/2005/8/layout/list1"/>
    <dgm:cxn modelId="{B0EE131E-5819-4875-9E3F-F9409094B4F9}" type="presParOf" srcId="{BCD35133-C614-40C6-A36F-0E8E0D44F941}" destId="{402F010A-76E9-4542-9D13-9218F133BE7B}" srcOrd="5" destOrd="0" presId="urn:microsoft.com/office/officeart/2005/8/layout/list1"/>
    <dgm:cxn modelId="{FFFB90F7-344D-41E5-9F1D-48BBE894FE3E}" type="presParOf" srcId="{BCD35133-C614-40C6-A36F-0E8E0D44F941}" destId="{F78E8454-3FF8-495E-BE79-42D2E7176164}" srcOrd="6" destOrd="0" presId="urn:microsoft.com/office/officeart/2005/8/layout/list1"/>
    <dgm:cxn modelId="{6507DC6E-11A5-4B79-A0DB-CAFE8DD31568}" type="presParOf" srcId="{BCD35133-C614-40C6-A36F-0E8E0D44F941}" destId="{55D5CF14-7D95-47B1-9C2D-B45271124638}" srcOrd="7" destOrd="0" presId="urn:microsoft.com/office/officeart/2005/8/layout/list1"/>
    <dgm:cxn modelId="{64C52E60-3222-4269-83FD-F29C13798A4A}" type="presParOf" srcId="{BCD35133-C614-40C6-A36F-0E8E0D44F941}" destId="{7342C41F-BC48-4F4C-82E4-1C113EF79580}" srcOrd="8" destOrd="0" presId="urn:microsoft.com/office/officeart/2005/8/layout/list1"/>
    <dgm:cxn modelId="{57D613AB-5D21-440C-B354-A1B341A54B09}" type="presParOf" srcId="{7342C41F-BC48-4F4C-82E4-1C113EF79580}" destId="{9E5282EA-6CE7-48CF-A32B-14C54F8109DD}" srcOrd="0" destOrd="0" presId="urn:microsoft.com/office/officeart/2005/8/layout/list1"/>
    <dgm:cxn modelId="{30871EFE-7D20-49C1-881E-0AA1D42E4828}" type="presParOf" srcId="{7342C41F-BC48-4F4C-82E4-1C113EF79580}" destId="{09ECED73-B9DF-41EE-891B-BB5C5CA8CAC7}" srcOrd="1" destOrd="0" presId="urn:microsoft.com/office/officeart/2005/8/layout/list1"/>
    <dgm:cxn modelId="{B6A7A525-83F3-4DEE-AF1A-33BDD39F83F2}" type="presParOf" srcId="{BCD35133-C614-40C6-A36F-0E8E0D44F941}" destId="{8F5BBFC5-CDFF-4984-BFF0-26770265128F}" srcOrd="9" destOrd="0" presId="urn:microsoft.com/office/officeart/2005/8/layout/list1"/>
    <dgm:cxn modelId="{F43046E9-15D7-4B35-B916-DD69A1D1BCA3}" type="presParOf" srcId="{BCD35133-C614-40C6-A36F-0E8E0D44F941}" destId="{B29138E7-9274-41A4-9996-B61C6028E2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C38A8D-73F8-43A6-BB4C-96E972E5AB76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6268AF3-72E8-4AE1-80CA-FE5624D2EA0F}">
      <dgm:prSet phldrT="[Текст]" custT="1"/>
      <dgm:spPr/>
      <dgm:t>
        <a:bodyPr/>
        <a:lstStyle/>
        <a:p>
          <a:r>
            <a:rPr lang="ru-RU" sz="2000" dirty="0"/>
            <a:t>Знакомство с виртуальной и дополненной реальностью</a:t>
          </a:r>
        </a:p>
      </dgm:t>
    </dgm:pt>
    <dgm:pt modelId="{F42DF6EB-9EF8-48CE-86AE-DFD860BCD1A8}" type="parTrans" cxnId="{F4B5023E-2BBA-45D0-AFF2-B657952FEE8F}">
      <dgm:prSet/>
      <dgm:spPr/>
      <dgm:t>
        <a:bodyPr/>
        <a:lstStyle/>
        <a:p>
          <a:endParaRPr lang="ru-RU"/>
        </a:p>
      </dgm:t>
    </dgm:pt>
    <dgm:pt modelId="{79F430DC-52B5-4D15-9219-3F4EB835F2D8}" type="sibTrans" cxnId="{F4B5023E-2BBA-45D0-AFF2-B657952FEE8F}">
      <dgm:prSet/>
      <dgm:spPr/>
      <dgm:t>
        <a:bodyPr/>
        <a:lstStyle/>
        <a:p>
          <a:endParaRPr lang="ru-RU"/>
        </a:p>
      </dgm:t>
    </dgm:pt>
    <dgm:pt modelId="{B265DCB9-51A2-49CC-9D04-CE665DCEBA97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Создание творческих проектов </a:t>
          </a:r>
        </a:p>
      </dgm:t>
    </dgm:pt>
    <dgm:pt modelId="{7C763D6E-2739-4B81-8D39-EB08C8D91C25}" type="parTrans" cxnId="{18B07D98-7ECE-43C9-8BAD-A9CCFF6CFA39}">
      <dgm:prSet/>
      <dgm:spPr/>
      <dgm:t>
        <a:bodyPr/>
        <a:lstStyle/>
        <a:p>
          <a:endParaRPr lang="ru-RU"/>
        </a:p>
      </dgm:t>
    </dgm:pt>
    <dgm:pt modelId="{2558C918-6055-42B6-90A5-0B98F1B21196}" type="sibTrans" cxnId="{18B07D98-7ECE-43C9-8BAD-A9CCFF6CFA39}">
      <dgm:prSet/>
      <dgm:spPr/>
      <dgm:t>
        <a:bodyPr/>
        <a:lstStyle/>
        <a:p>
          <a:endParaRPr lang="ru-RU"/>
        </a:p>
      </dgm:t>
    </dgm:pt>
    <dgm:pt modelId="{79D6FEC7-19DA-4968-B11F-076EFDE68575}">
      <dgm:prSet custT="1"/>
      <dgm:spPr/>
      <dgm:t>
        <a:bodyPr/>
        <a:lstStyle/>
        <a:p>
          <a:r>
            <a:rPr lang="ru-RU" sz="2000" dirty="0"/>
            <a:t>Программирование</a:t>
          </a:r>
        </a:p>
      </dgm:t>
    </dgm:pt>
    <dgm:pt modelId="{83C94085-14ED-4F01-9D8F-CC1DA9E52775}" type="parTrans" cxnId="{5F25A700-CAB2-4332-A32B-52C1C83F9E57}">
      <dgm:prSet/>
      <dgm:spPr/>
      <dgm:t>
        <a:bodyPr/>
        <a:lstStyle/>
        <a:p>
          <a:endParaRPr lang="ru-RU"/>
        </a:p>
      </dgm:t>
    </dgm:pt>
    <dgm:pt modelId="{220B0FE7-F3A3-4261-B73F-A72E9067D39D}" type="sibTrans" cxnId="{5F25A700-CAB2-4332-A32B-52C1C83F9E57}">
      <dgm:prSet/>
      <dgm:spPr/>
      <dgm:t>
        <a:bodyPr/>
        <a:lstStyle/>
        <a:p>
          <a:endParaRPr lang="ru-RU"/>
        </a:p>
      </dgm:t>
    </dgm:pt>
    <dgm:pt modelId="{08887BAA-E85A-4B77-A871-35ACBCFC5755}">
      <dgm:prSet custT="1"/>
      <dgm:spPr/>
      <dgm:t>
        <a:bodyPr/>
        <a:lstStyle/>
        <a:p>
          <a:r>
            <a:rPr lang="ru-RU" sz="2000" dirty="0"/>
            <a:t>3D-моделирование</a:t>
          </a:r>
          <a:r>
            <a:rPr lang="ru-RU" sz="3300" dirty="0"/>
            <a:t> </a:t>
          </a:r>
        </a:p>
      </dgm:t>
    </dgm:pt>
    <dgm:pt modelId="{58A57E90-3BAA-4054-A725-680270D125EC}" type="parTrans" cxnId="{D6DB0BBC-26FE-4DD7-9C1A-DFFEE26A7AEF}">
      <dgm:prSet/>
      <dgm:spPr/>
      <dgm:t>
        <a:bodyPr/>
        <a:lstStyle/>
        <a:p>
          <a:endParaRPr lang="ru-RU"/>
        </a:p>
      </dgm:t>
    </dgm:pt>
    <dgm:pt modelId="{0AC5C848-AEEB-4E6A-9C11-1B0FB32149C3}" type="sibTrans" cxnId="{D6DB0BBC-26FE-4DD7-9C1A-DFFEE26A7AEF}">
      <dgm:prSet/>
      <dgm:spPr/>
      <dgm:t>
        <a:bodyPr/>
        <a:lstStyle/>
        <a:p>
          <a:endParaRPr lang="ru-RU"/>
        </a:p>
      </dgm:t>
    </dgm:pt>
    <dgm:pt modelId="{BCD35133-C614-40C6-A36F-0E8E0D44F941}" type="pres">
      <dgm:prSet presAssocID="{97C38A8D-73F8-43A6-BB4C-96E972E5AB76}" presName="linear" presStyleCnt="0">
        <dgm:presLayoutVars>
          <dgm:dir/>
          <dgm:animLvl val="lvl"/>
          <dgm:resizeHandles val="exact"/>
        </dgm:presLayoutVars>
      </dgm:prSet>
      <dgm:spPr/>
    </dgm:pt>
    <dgm:pt modelId="{BB52FE2E-45A2-4CED-9683-07799BB284B7}" type="pres">
      <dgm:prSet presAssocID="{16268AF3-72E8-4AE1-80CA-FE5624D2EA0F}" presName="parentLin" presStyleCnt="0"/>
      <dgm:spPr/>
    </dgm:pt>
    <dgm:pt modelId="{BDA1A0F9-1FE9-4E3C-B0F7-2196A8BD68DE}" type="pres">
      <dgm:prSet presAssocID="{16268AF3-72E8-4AE1-80CA-FE5624D2EA0F}" presName="parentLeftMargin" presStyleLbl="node1" presStyleIdx="0" presStyleCnt="4"/>
      <dgm:spPr/>
    </dgm:pt>
    <dgm:pt modelId="{038F117A-4B76-443C-8D38-7E61BC521AD4}" type="pres">
      <dgm:prSet presAssocID="{16268AF3-72E8-4AE1-80CA-FE5624D2EA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FA202B4-DB31-4A3F-94EB-F240CA926E54}" type="pres">
      <dgm:prSet presAssocID="{16268AF3-72E8-4AE1-80CA-FE5624D2EA0F}" presName="negativeSpace" presStyleCnt="0"/>
      <dgm:spPr/>
    </dgm:pt>
    <dgm:pt modelId="{C5CF2412-AD62-467D-9A32-9CC81929817D}" type="pres">
      <dgm:prSet presAssocID="{16268AF3-72E8-4AE1-80CA-FE5624D2EA0F}" presName="childText" presStyleLbl="conFgAcc1" presStyleIdx="0" presStyleCnt="4">
        <dgm:presLayoutVars>
          <dgm:bulletEnabled val="1"/>
        </dgm:presLayoutVars>
      </dgm:prSet>
      <dgm:spPr/>
    </dgm:pt>
    <dgm:pt modelId="{624A66A6-8646-4E09-9FE8-3EBD3EE0072C}" type="pres">
      <dgm:prSet presAssocID="{79F430DC-52B5-4D15-9219-3F4EB835F2D8}" presName="spaceBetweenRectangles" presStyleCnt="0"/>
      <dgm:spPr/>
    </dgm:pt>
    <dgm:pt modelId="{6576EF8F-6A1C-44AF-95E1-056B3C685293}" type="pres">
      <dgm:prSet presAssocID="{79D6FEC7-19DA-4968-B11F-076EFDE68575}" presName="parentLin" presStyleCnt="0"/>
      <dgm:spPr/>
    </dgm:pt>
    <dgm:pt modelId="{9FE1B074-8398-44E5-8BB9-715AC70D1D01}" type="pres">
      <dgm:prSet presAssocID="{79D6FEC7-19DA-4968-B11F-076EFDE68575}" presName="parentLeftMargin" presStyleLbl="node1" presStyleIdx="0" presStyleCnt="4"/>
      <dgm:spPr/>
    </dgm:pt>
    <dgm:pt modelId="{911C0A29-4F30-49D4-BDEF-2CE1FB5F8A8E}" type="pres">
      <dgm:prSet presAssocID="{79D6FEC7-19DA-4968-B11F-076EFDE685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2E3167F-455D-4B16-AA5F-1F0AA9656F6F}" type="pres">
      <dgm:prSet presAssocID="{79D6FEC7-19DA-4968-B11F-076EFDE68575}" presName="negativeSpace" presStyleCnt="0"/>
      <dgm:spPr/>
    </dgm:pt>
    <dgm:pt modelId="{B6D0EB57-5EA1-4C56-8030-3ECC5BEB17BF}" type="pres">
      <dgm:prSet presAssocID="{79D6FEC7-19DA-4968-B11F-076EFDE68575}" presName="childText" presStyleLbl="conFgAcc1" presStyleIdx="1" presStyleCnt="4">
        <dgm:presLayoutVars>
          <dgm:bulletEnabled val="1"/>
        </dgm:presLayoutVars>
      </dgm:prSet>
      <dgm:spPr/>
    </dgm:pt>
    <dgm:pt modelId="{7EEBA22D-76AA-44E7-A716-19378A18FF33}" type="pres">
      <dgm:prSet presAssocID="{220B0FE7-F3A3-4261-B73F-A72E9067D39D}" presName="spaceBetweenRectangles" presStyleCnt="0"/>
      <dgm:spPr/>
    </dgm:pt>
    <dgm:pt modelId="{89148A4C-ACC2-4288-B448-9387EF4CDD7D}" type="pres">
      <dgm:prSet presAssocID="{08887BAA-E85A-4B77-A871-35ACBCFC5755}" presName="parentLin" presStyleCnt="0"/>
      <dgm:spPr/>
    </dgm:pt>
    <dgm:pt modelId="{096DDDFD-D4CC-4393-83D0-3F9921207F09}" type="pres">
      <dgm:prSet presAssocID="{08887BAA-E85A-4B77-A871-35ACBCFC5755}" presName="parentLeftMargin" presStyleLbl="node1" presStyleIdx="1" presStyleCnt="4"/>
      <dgm:spPr/>
    </dgm:pt>
    <dgm:pt modelId="{624D6EAA-44A1-4FAD-BB05-AF5AD0E62B37}" type="pres">
      <dgm:prSet presAssocID="{08887BAA-E85A-4B77-A871-35ACBCFC575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0ADEA9-9A68-4B81-AC02-499629CAE6D7}" type="pres">
      <dgm:prSet presAssocID="{08887BAA-E85A-4B77-A871-35ACBCFC5755}" presName="negativeSpace" presStyleCnt="0"/>
      <dgm:spPr/>
    </dgm:pt>
    <dgm:pt modelId="{ED386615-B9F6-4CD6-9219-728E8EFEC26E}" type="pres">
      <dgm:prSet presAssocID="{08887BAA-E85A-4B77-A871-35ACBCFC5755}" presName="childText" presStyleLbl="conFgAcc1" presStyleIdx="2" presStyleCnt="4">
        <dgm:presLayoutVars>
          <dgm:bulletEnabled val="1"/>
        </dgm:presLayoutVars>
      </dgm:prSet>
      <dgm:spPr/>
    </dgm:pt>
    <dgm:pt modelId="{B5E9B9E3-5D0A-4E92-ADA5-482F370FFD8C}" type="pres">
      <dgm:prSet presAssocID="{0AC5C848-AEEB-4E6A-9C11-1B0FB32149C3}" presName="spaceBetweenRectangles" presStyleCnt="0"/>
      <dgm:spPr/>
    </dgm:pt>
    <dgm:pt modelId="{89574DB7-E5E5-4A3C-ABD5-C67C92213DC0}" type="pres">
      <dgm:prSet presAssocID="{B265DCB9-51A2-49CC-9D04-CE665DCEBA97}" presName="parentLin" presStyleCnt="0"/>
      <dgm:spPr/>
    </dgm:pt>
    <dgm:pt modelId="{FACDB5D6-08E3-44FB-8160-ED514734C4F8}" type="pres">
      <dgm:prSet presAssocID="{B265DCB9-51A2-49CC-9D04-CE665DCEBA97}" presName="parentLeftMargin" presStyleLbl="node1" presStyleIdx="2" presStyleCnt="4"/>
      <dgm:spPr/>
    </dgm:pt>
    <dgm:pt modelId="{61B36D08-EC89-45A1-9723-E4D68AFA5BF3}" type="pres">
      <dgm:prSet presAssocID="{B265DCB9-51A2-49CC-9D04-CE665DCEBA97}" presName="parentText" presStyleLbl="node1" presStyleIdx="3" presStyleCnt="4" custLinFactNeighborX="-4096" custLinFactNeighborY="7005">
        <dgm:presLayoutVars>
          <dgm:chMax val="0"/>
          <dgm:bulletEnabled val="1"/>
        </dgm:presLayoutVars>
      </dgm:prSet>
      <dgm:spPr/>
    </dgm:pt>
    <dgm:pt modelId="{028A3456-006C-4C03-9857-E977E3E65CB0}" type="pres">
      <dgm:prSet presAssocID="{B265DCB9-51A2-49CC-9D04-CE665DCEBA97}" presName="negativeSpace" presStyleCnt="0"/>
      <dgm:spPr/>
    </dgm:pt>
    <dgm:pt modelId="{70811973-F25B-4381-9E54-1C0436160235}" type="pres">
      <dgm:prSet presAssocID="{B265DCB9-51A2-49CC-9D04-CE665DCEBA9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F25A700-CAB2-4332-A32B-52C1C83F9E57}" srcId="{97C38A8D-73F8-43A6-BB4C-96E972E5AB76}" destId="{79D6FEC7-19DA-4968-B11F-076EFDE68575}" srcOrd="1" destOrd="0" parTransId="{83C94085-14ED-4F01-9D8F-CC1DA9E52775}" sibTransId="{220B0FE7-F3A3-4261-B73F-A72E9067D39D}"/>
    <dgm:cxn modelId="{F7943B13-BBBA-4060-883B-CA57FD35CF4B}" type="presOf" srcId="{97C38A8D-73F8-43A6-BB4C-96E972E5AB76}" destId="{BCD35133-C614-40C6-A36F-0E8E0D44F941}" srcOrd="0" destOrd="0" presId="urn:microsoft.com/office/officeart/2005/8/layout/list1"/>
    <dgm:cxn modelId="{CF9A2C16-84CF-40A0-BC91-956600619F3B}" type="presOf" srcId="{16268AF3-72E8-4AE1-80CA-FE5624D2EA0F}" destId="{038F117A-4B76-443C-8D38-7E61BC521AD4}" srcOrd="1" destOrd="0" presId="urn:microsoft.com/office/officeart/2005/8/layout/list1"/>
    <dgm:cxn modelId="{74B17922-93AB-49CF-8E8C-4C54EBD40C36}" type="presOf" srcId="{08887BAA-E85A-4B77-A871-35ACBCFC5755}" destId="{096DDDFD-D4CC-4393-83D0-3F9921207F09}" srcOrd="0" destOrd="0" presId="urn:microsoft.com/office/officeart/2005/8/layout/list1"/>
    <dgm:cxn modelId="{F4B5023E-2BBA-45D0-AFF2-B657952FEE8F}" srcId="{97C38A8D-73F8-43A6-BB4C-96E972E5AB76}" destId="{16268AF3-72E8-4AE1-80CA-FE5624D2EA0F}" srcOrd="0" destOrd="0" parTransId="{F42DF6EB-9EF8-48CE-86AE-DFD860BCD1A8}" sibTransId="{79F430DC-52B5-4D15-9219-3F4EB835F2D8}"/>
    <dgm:cxn modelId="{893C2883-0436-4E1B-946F-A5F27874815C}" type="presOf" srcId="{79D6FEC7-19DA-4968-B11F-076EFDE68575}" destId="{911C0A29-4F30-49D4-BDEF-2CE1FB5F8A8E}" srcOrd="1" destOrd="0" presId="urn:microsoft.com/office/officeart/2005/8/layout/list1"/>
    <dgm:cxn modelId="{69973886-C820-4D67-835E-4ED41E30584C}" type="presOf" srcId="{B265DCB9-51A2-49CC-9D04-CE665DCEBA97}" destId="{61B36D08-EC89-45A1-9723-E4D68AFA5BF3}" srcOrd="1" destOrd="0" presId="urn:microsoft.com/office/officeart/2005/8/layout/list1"/>
    <dgm:cxn modelId="{CE0D1F89-E1CB-474C-928C-EDFF212D0A10}" type="presOf" srcId="{79D6FEC7-19DA-4968-B11F-076EFDE68575}" destId="{9FE1B074-8398-44E5-8BB9-715AC70D1D01}" srcOrd="0" destOrd="0" presId="urn:microsoft.com/office/officeart/2005/8/layout/list1"/>
    <dgm:cxn modelId="{B3211894-5BF6-4A58-A052-BC6B03CA0B43}" type="presOf" srcId="{08887BAA-E85A-4B77-A871-35ACBCFC5755}" destId="{624D6EAA-44A1-4FAD-BB05-AF5AD0E62B37}" srcOrd="1" destOrd="0" presId="urn:microsoft.com/office/officeart/2005/8/layout/list1"/>
    <dgm:cxn modelId="{18B07D98-7ECE-43C9-8BAD-A9CCFF6CFA39}" srcId="{97C38A8D-73F8-43A6-BB4C-96E972E5AB76}" destId="{B265DCB9-51A2-49CC-9D04-CE665DCEBA97}" srcOrd="3" destOrd="0" parTransId="{7C763D6E-2739-4B81-8D39-EB08C8D91C25}" sibTransId="{2558C918-6055-42B6-90A5-0B98F1B21196}"/>
    <dgm:cxn modelId="{B1C4A899-C750-4B61-A758-C95ED5C0214F}" type="presOf" srcId="{16268AF3-72E8-4AE1-80CA-FE5624D2EA0F}" destId="{BDA1A0F9-1FE9-4E3C-B0F7-2196A8BD68DE}" srcOrd="0" destOrd="0" presId="urn:microsoft.com/office/officeart/2005/8/layout/list1"/>
    <dgm:cxn modelId="{D6DB0BBC-26FE-4DD7-9C1A-DFFEE26A7AEF}" srcId="{97C38A8D-73F8-43A6-BB4C-96E972E5AB76}" destId="{08887BAA-E85A-4B77-A871-35ACBCFC5755}" srcOrd="2" destOrd="0" parTransId="{58A57E90-3BAA-4054-A725-680270D125EC}" sibTransId="{0AC5C848-AEEB-4E6A-9C11-1B0FB32149C3}"/>
    <dgm:cxn modelId="{696A50E6-2B82-41CE-9F95-4923ACCF1945}" type="presOf" srcId="{B265DCB9-51A2-49CC-9D04-CE665DCEBA97}" destId="{FACDB5D6-08E3-44FB-8160-ED514734C4F8}" srcOrd="0" destOrd="0" presId="urn:microsoft.com/office/officeart/2005/8/layout/list1"/>
    <dgm:cxn modelId="{DEB9B20C-1BF6-49C9-B004-B7E3685B97AD}" type="presParOf" srcId="{BCD35133-C614-40C6-A36F-0E8E0D44F941}" destId="{BB52FE2E-45A2-4CED-9683-07799BB284B7}" srcOrd="0" destOrd="0" presId="urn:microsoft.com/office/officeart/2005/8/layout/list1"/>
    <dgm:cxn modelId="{7755911D-BD6D-4846-B4ED-6AE76B8D7744}" type="presParOf" srcId="{BB52FE2E-45A2-4CED-9683-07799BB284B7}" destId="{BDA1A0F9-1FE9-4E3C-B0F7-2196A8BD68DE}" srcOrd="0" destOrd="0" presId="urn:microsoft.com/office/officeart/2005/8/layout/list1"/>
    <dgm:cxn modelId="{9E224830-22FC-4B7E-B085-36DA3DABED61}" type="presParOf" srcId="{BB52FE2E-45A2-4CED-9683-07799BB284B7}" destId="{038F117A-4B76-443C-8D38-7E61BC521AD4}" srcOrd="1" destOrd="0" presId="urn:microsoft.com/office/officeart/2005/8/layout/list1"/>
    <dgm:cxn modelId="{65EA2567-BE42-402F-8E63-7910CB6F2438}" type="presParOf" srcId="{BCD35133-C614-40C6-A36F-0E8E0D44F941}" destId="{CFA202B4-DB31-4A3F-94EB-F240CA926E54}" srcOrd="1" destOrd="0" presId="urn:microsoft.com/office/officeart/2005/8/layout/list1"/>
    <dgm:cxn modelId="{0EE5D2A5-CEFE-4E8F-B64B-E5295C7133F6}" type="presParOf" srcId="{BCD35133-C614-40C6-A36F-0E8E0D44F941}" destId="{C5CF2412-AD62-467D-9A32-9CC81929817D}" srcOrd="2" destOrd="0" presId="urn:microsoft.com/office/officeart/2005/8/layout/list1"/>
    <dgm:cxn modelId="{079D0F9A-680C-4257-9A1E-2E522753A192}" type="presParOf" srcId="{BCD35133-C614-40C6-A36F-0E8E0D44F941}" destId="{624A66A6-8646-4E09-9FE8-3EBD3EE0072C}" srcOrd="3" destOrd="0" presId="urn:microsoft.com/office/officeart/2005/8/layout/list1"/>
    <dgm:cxn modelId="{871136E7-2F8E-4C62-B623-717DBB80893D}" type="presParOf" srcId="{BCD35133-C614-40C6-A36F-0E8E0D44F941}" destId="{6576EF8F-6A1C-44AF-95E1-056B3C685293}" srcOrd="4" destOrd="0" presId="urn:microsoft.com/office/officeart/2005/8/layout/list1"/>
    <dgm:cxn modelId="{E2ED2DB1-3FFD-40E8-A93D-839D4543DB45}" type="presParOf" srcId="{6576EF8F-6A1C-44AF-95E1-056B3C685293}" destId="{9FE1B074-8398-44E5-8BB9-715AC70D1D01}" srcOrd="0" destOrd="0" presId="urn:microsoft.com/office/officeart/2005/8/layout/list1"/>
    <dgm:cxn modelId="{D2A5A608-AF09-4723-A6F7-6E59E95FF280}" type="presParOf" srcId="{6576EF8F-6A1C-44AF-95E1-056B3C685293}" destId="{911C0A29-4F30-49D4-BDEF-2CE1FB5F8A8E}" srcOrd="1" destOrd="0" presId="urn:microsoft.com/office/officeart/2005/8/layout/list1"/>
    <dgm:cxn modelId="{AF0F086B-A0A9-4047-A62E-1A4CB500F14B}" type="presParOf" srcId="{BCD35133-C614-40C6-A36F-0E8E0D44F941}" destId="{52E3167F-455D-4B16-AA5F-1F0AA9656F6F}" srcOrd="5" destOrd="0" presId="urn:microsoft.com/office/officeart/2005/8/layout/list1"/>
    <dgm:cxn modelId="{E85774D8-2C91-49C7-A88C-FAE3079EE393}" type="presParOf" srcId="{BCD35133-C614-40C6-A36F-0E8E0D44F941}" destId="{B6D0EB57-5EA1-4C56-8030-3ECC5BEB17BF}" srcOrd="6" destOrd="0" presId="urn:microsoft.com/office/officeart/2005/8/layout/list1"/>
    <dgm:cxn modelId="{FE343259-D867-4C2A-B84D-1FD13F3ED06B}" type="presParOf" srcId="{BCD35133-C614-40C6-A36F-0E8E0D44F941}" destId="{7EEBA22D-76AA-44E7-A716-19378A18FF33}" srcOrd="7" destOrd="0" presId="urn:microsoft.com/office/officeart/2005/8/layout/list1"/>
    <dgm:cxn modelId="{B19949BC-2CA1-4330-98E6-02006EA29ACF}" type="presParOf" srcId="{BCD35133-C614-40C6-A36F-0E8E0D44F941}" destId="{89148A4C-ACC2-4288-B448-9387EF4CDD7D}" srcOrd="8" destOrd="0" presId="urn:microsoft.com/office/officeart/2005/8/layout/list1"/>
    <dgm:cxn modelId="{888FBF71-6999-4EB5-82A9-E478974B8F53}" type="presParOf" srcId="{89148A4C-ACC2-4288-B448-9387EF4CDD7D}" destId="{096DDDFD-D4CC-4393-83D0-3F9921207F09}" srcOrd="0" destOrd="0" presId="urn:microsoft.com/office/officeart/2005/8/layout/list1"/>
    <dgm:cxn modelId="{0EB81998-B459-4055-A088-539605F5B7A6}" type="presParOf" srcId="{89148A4C-ACC2-4288-B448-9387EF4CDD7D}" destId="{624D6EAA-44A1-4FAD-BB05-AF5AD0E62B37}" srcOrd="1" destOrd="0" presId="urn:microsoft.com/office/officeart/2005/8/layout/list1"/>
    <dgm:cxn modelId="{04FF81D4-B940-4F9A-AD51-962E65B1D166}" type="presParOf" srcId="{BCD35133-C614-40C6-A36F-0E8E0D44F941}" destId="{070ADEA9-9A68-4B81-AC02-499629CAE6D7}" srcOrd="9" destOrd="0" presId="urn:microsoft.com/office/officeart/2005/8/layout/list1"/>
    <dgm:cxn modelId="{8B8B62BE-847F-4B12-B449-121B80CAB841}" type="presParOf" srcId="{BCD35133-C614-40C6-A36F-0E8E0D44F941}" destId="{ED386615-B9F6-4CD6-9219-728E8EFEC26E}" srcOrd="10" destOrd="0" presId="urn:microsoft.com/office/officeart/2005/8/layout/list1"/>
    <dgm:cxn modelId="{8D644EAD-A154-443E-B58C-4173F9BA9AF7}" type="presParOf" srcId="{BCD35133-C614-40C6-A36F-0E8E0D44F941}" destId="{B5E9B9E3-5D0A-4E92-ADA5-482F370FFD8C}" srcOrd="11" destOrd="0" presId="urn:microsoft.com/office/officeart/2005/8/layout/list1"/>
    <dgm:cxn modelId="{AED0CED5-1756-43D9-AA11-FD5590C283E2}" type="presParOf" srcId="{BCD35133-C614-40C6-A36F-0E8E0D44F941}" destId="{89574DB7-E5E5-4A3C-ABD5-C67C92213DC0}" srcOrd="12" destOrd="0" presId="urn:microsoft.com/office/officeart/2005/8/layout/list1"/>
    <dgm:cxn modelId="{A3CFB7FA-B2DB-4D47-870D-73BC33E82122}" type="presParOf" srcId="{89574DB7-E5E5-4A3C-ABD5-C67C92213DC0}" destId="{FACDB5D6-08E3-44FB-8160-ED514734C4F8}" srcOrd="0" destOrd="0" presId="urn:microsoft.com/office/officeart/2005/8/layout/list1"/>
    <dgm:cxn modelId="{5F424A1B-7350-4947-B59E-0595A2F91E4E}" type="presParOf" srcId="{89574DB7-E5E5-4A3C-ABD5-C67C92213DC0}" destId="{61B36D08-EC89-45A1-9723-E4D68AFA5BF3}" srcOrd="1" destOrd="0" presId="urn:microsoft.com/office/officeart/2005/8/layout/list1"/>
    <dgm:cxn modelId="{14E86175-7DCE-481B-9CB0-2F5620D672C3}" type="presParOf" srcId="{BCD35133-C614-40C6-A36F-0E8E0D44F941}" destId="{028A3456-006C-4C03-9857-E977E3E65CB0}" srcOrd="13" destOrd="0" presId="urn:microsoft.com/office/officeart/2005/8/layout/list1"/>
    <dgm:cxn modelId="{D4DB333F-0AB3-48D0-ADAA-5A8B0B5E7299}" type="presParOf" srcId="{BCD35133-C614-40C6-A36F-0E8E0D44F941}" destId="{70811973-F25B-4381-9E54-1C04361602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C38A8D-73F8-43A6-BB4C-96E972E5AB76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6268AF3-72E8-4AE1-80CA-FE5624D2EA0F}">
      <dgm:prSet phldrT="[Текст]" custT="1"/>
      <dgm:spPr/>
      <dgm:t>
        <a:bodyPr/>
        <a:lstStyle/>
        <a:p>
          <a:r>
            <a:rPr lang="ru-RU" sz="2000" dirty="0"/>
            <a:t>Изучения языка программирования </a:t>
          </a:r>
          <a:r>
            <a:rPr lang="ru-RU" sz="2000" dirty="0" err="1"/>
            <a:t>Python</a:t>
          </a:r>
          <a:endParaRPr lang="ru-RU" sz="2000" dirty="0"/>
        </a:p>
      </dgm:t>
    </dgm:pt>
    <dgm:pt modelId="{F42DF6EB-9EF8-48CE-86AE-DFD860BCD1A8}" type="parTrans" cxnId="{F4B5023E-2BBA-45D0-AFF2-B657952FEE8F}">
      <dgm:prSet/>
      <dgm:spPr/>
      <dgm:t>
        <a:bodyPr/>
        <a:lstStyle/>
        <a:p>
          <a:endParaRPr lang="ru-RU"/>
        </a:p>
      </dgm:t>
    </dgm:pt>
    <dgm:pt modelId="{79F430DC-52B5-4D15-9219-3F4EB835F2D8}" type="sibTrans" cxnId="{F4B5023E-2BBA-45D0-AFF2-B657952FEE8F}">
      <dgm:prSet/>
      <dgm:spPr/>
      <dgm:t>
        <a:bodyPr/>
        <a:lstStyle/>
        <a:p>
          <a:endParaRPr lang="ru-RU"/>
        </a:p>
      </dgm:t>
    </dgm:pt>
    <dgm:pt modelId="{F814A511-1C66-4B0D-8E43-214BE73FDD2E}">
      <dgm:prSet phldrT="[Текст]" custT="1"/>
      <dgm:spPr/>
      <dgm:t>
        <a:bodyPr/>
        <a:lstStyle/>
        <a:p>
          <a:r>
            <a:rPr lang="ru-RU" sz="2000" dirty="0"/>
            <a:t>Изучение игровых технологий </a:t>
          </a:r>
        </a:p>
      </dgm:t>
    </dgm:pt>
    <dgm:pt modelId="{1AE41196-9444-4402-8E72-DD11F70FC34D}" type="parTrans" cxnId="{E9EFD25F-1CCA-4EAE-BEB3-E13B5C1D9C5F}">
      <dgm:prSet/>
      <dgm:spPr/>
      <dgm:t>
        <a:bodyPr/>
        <a:lstStyle/>
        <a:p>
          <a:endParaRPr lang="ru-RU"/>
        </a:p>
      </dgm:t>
    </dgm:pt>
    <dgm:pt modelId="{8BE84A36-6FB4-4B59-9CDE-88294FC8A60C}" type="sibTrans" cxnId="{E9EFD25F-1CCA-4EAE-BEB3-E13B5C1D9C5F}">
      <dgm:prSet/>
      <dgm:spPr/>
      <dgm:t>
        <a:bodyPr/>
        <a:lstStyle/>
        <a:p>
          <a:endParaRPr lang="ru-RU"/>
        </a:p>
      </dgm:t>
    </dgm:pt>
    <dgm:pt modelId="{BD5138FA-6E8C-453C-8D4C-D31B6C7DD20C}">
      <dgm:prSet phldrT="[Текст]" custT="1"/>
      <dgm:spPr/>
      <dgm:t>
        <a:bodyPr/>
        <a:lstStyle/>
        <a:p>
          <a:r>
            <a:rPr lang="ru-RU" sz="2000" dirty="0"/>
            <a:t>Подготовка и защита творческих проектов </a:t>
          </a:r>
        </a:p>
      </dgm:t>
    </dgm:pt>
    <dgm:pt modelId="{457A8477-5066-4C68-9EA5-81164E396AE2}" type="parTrans" cxnId="{CE845448-FF09-4F4E-9F9E-F5C911F52874}">
      <dgm:prSet/>
      <dgm:spPr/>
      <dgm:t>
        <a:bodyPr/>
        <a:lstStyle/>
        <a:p>
          <a:endParaRPr lang="ru-RU"/>
        </a:p>
      </dgm:t>
    </dgm:pt>
    <dgm:pt modelId="{19515F39-CCEF-4E15-9327-9D5A58BDA096}" type="sibTrans" cxnId="{CE845448-FF09-4F4E-9F9E-F5C911F52874}">
      <dgm:prSet/>
      <dgm:spPr/>
      <dgm:t>
        <a:bodyPr/>
        <a:lstStyle/>
        <a:p>
          <a:endParaRPr lang="ru-RU"/>
        </a:p>
      </dgm:t>
    </dgm:pt>
    <dgm:pt modelId="{BCD35133-C614-40C6-A36F-0E8E0D44F941}" type="pres">
      <dgm:prSet presAssocID="{97C38A8D-73F8-43A6-BB4C-96E972E5AB76}" presName="linear" presStyleCnt="0">
        <dgm:presLayoutVars>
          <dgm:dir/>
          <dgm:animLvl val="lvl"/>
          <dgm:resizeHandles val="exact"/>
        </dgm:presLayoutVars>
      </dgm:prSet>
      <dgm:spPr/>
    </dgm:pt>
    <dgm:pt modelId="{BB52FE2E-45A2-4CED-9683-07799BB284B7}" type="pres">
      <dgm:prSet presAssocID="{16268AF3-72E8-4AE1-80CA-FE5624D2EA0F}" presName="parentLin" presStyleCnt="0"/>
      <dgm:spPr/>
    </dgm:pt>
    <dgm:pt modelId="{BDA1A0F9-1FE9-4E3C-B0F7-2196A8BD68DE}" type="pres">
      <dgm:prSet presAssocID="{16268AF3-72E8-4AE1-80CA-FE5624D2EA0F}" presName="parentLeftMargin" presStyleLbl="node1" presStyleIdx="0" presStyleCnt="3"/>
      <dgm:spPr/>
    </dgm:pt>
    <dgm:pt modelId="{038F117A-4B76-443C-8D38-7E61BC521AD4}" type="pres">
      <dgm:prSet presAssocID="{16268AF3-72E8-4AE1-80CA-FE5624D2EA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A202B4-DB31-4A3F-94EB-F240CA926E54}" type="pres">
      <dgm:prSet presAssocID="{16268AF3-72E8-4AE1-80CA-FE5624D2EA0F}" presName="negativeSpace" presStyleCnt="0"/>
      <dgm:spPr/>
    </dgm:pt>
    <dgm:pt modelId="{C5CF2412-AD62-467D-9A32-9CC81929817D}" type="pres">
      <dgm:prSet presAssocID="{16268AF3-72E8-4AE1-80CA-FE5624D2EA0F}" presName="childText" presStyleLbl="conFgAcc1" presStyleIdx="0" presStyleCnt="3">
        <dgm:presLayoutVars>
          <dgm:bulletEnabled val="1"/>
        </dgm:presLayoutVars>
      </dgm:prSet>
      <dgm:spPr/>
    </dgm:pt>
    <dgm:pt modelId="{624A66A6-8646-4E09-9FE8-3EBD3EE0072C}" type="pres">
      <dgm:prSet presAssocID="{79F430DC-52B5-4D15-9219-3F4EB835F2D8}" presName="spaceBetweenRectangles" presStyleCnt="0"/>
      <dgm:spPr/>
    </dgm:pt>
    <dgm:pt modelId="{C12CCAA1-B010-488F-9069-EA22ABA51C77}" type="pres">
      <dgm:prSet presAssocID="{F814A511-1C66-4B0D-8E43-214BE73FDD2E}" presName="parentLin" presStyleCnt="0"/>
      <dgm:spPr/>
    </dgm:pt>
    <dgm:pt modelId="{77E0EED7-58C4-46A0-9D82-F462E5DE7F53}" type="pres">
      <dgm:prSet presAssocID="{F814A511-1C66-4B0D-8E43-214BE73FDD2E}" presName="parentLeftMargin" presStyleLbl="node1" presStyleIdx="0" presStyleCnt="3"/>
      <dgm:spPr/>
    </dgm:pt>
    <dgm:pt modelId="{76CE4745-58BA-4B08-A73D-1619EB014580}" type="pres">
      <dgm:prSet presAssocID="{F814A511-1C66-4B0D-8E43-214BE73FDD2E}" presName="parentText" presStyleLbl="node1" presStyleIdx="1" presStyleCnt="3" custLinFactNeighborX="20479" custLinFactNeighborY="-2536">
        <dgm:presLayoutVars>
          <dgm:chMax val="0"/>
          <dgm:bulletEnabled val="1"/>
        </dgm:presLayoutVars>
      </dgm:prSet>
      <dgm:spPr/>
    </dgm:pt>
    <dgm:pt modelId="{402F010A-76E9-4542-9D13-9218F133BE7B}" type="pres">
      <dgm:prSet presAssocID="{F814A511-1C66-4B0D-8E43-214BE73FDD2E}" presName="negativeSpace" presStyleCnt="0"/>
      <dgm:spPr/>
    </dgm:pt>
    <dgm:pt modelId="{F78E8454-3FF8-495E-BE79-42D2E7176164}" type="pres">
      <dgm:prSet presAssocID="{F814A511-1C66-4B0D-8E43-214BE73FDD2E}" presName="childText" presStyleLbl="conFgAcc1" presStyleIdx="1" presStyleCnt="3">
        <dgm:presLayoutVars>
          <dgm:bulletEnabled val="1"/>
        </dgm:presLayoutVars>
      </dgm:prSet>
      <dgm:spPr/>
    </dgm:pt>
    <dgm:pt modelId="{55D5CF14-7D95-47B1-9C2D-B45271124638}" type="pres">
      <dgm:prSet presAssocID="{8BE84A36-6FB4-4B59-9CDE-88294FC8A60C}" presName="spaceBetweenRectangles" presStyleCnt="0"/>
      <dgm:spPr/>
    </dgm:pt>
    <dgm:pt modelId="{7342C41F-BC48-4F4C-82E4-1C113EF79580}" type="pres">
      <dgm:prSet presAssocID="{BD5138FA-6E8C-453C-8D4C-D31B6C7DD20C}" presName="parentLin" presStyleCnt="0"/>
      <dgm:spPr/>
    </dgm:pt>
    <dgm:pt modelId="{9E5282EA-6CE7-48CF-A32B-14C54F8109DD}" type="pres">
      <dgm:prSet presAssocID="{BD5138FA-6E8C-453C-8D4C-D31B6C7DD20C}" presName="parentLeftMargin" presStyleLbl="node1" presStyleIdx="1" presStyleCnt="3"/>
      <dgm:spPr/>
    </dgm:pt>
    <dgm:pt modelId="{09ECED73-B9DF-41EE-891B-BB5C5CA8CAC7}" type="pres">
      <dgm:prSet presAssocID="{BD5138FA-6E8C-453C-8D4C-D31B6C7DD2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5BBFC5-CDFF-4984-BFF0-26770265128F}" type="pres">
      <dgm:prSet presAssocID="{BD5138FA-6E8C-453C-8D4C-D31B6C7DD20C}" presName="negativeSpace" presStyleCnt="0"/>
      <dgm:spPr/>
    </dgm:pt>
    <dgm:pt modelId="{B29138E7-9274-41A4-9996-B61C6028E243}" type="pres">
      <dgm:prSet presAssocID="{BD5138FA-6E8C-453C-8D4C-D31B6C7DD2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DF4901-58E6-4151-B0B9-CB73C5D32CE5}" type="presOf" srcId="{F814A511-1C66-4B0D-8E43-214BE73FDD2E}" destId="{77E0EED7-58C4-46A0-9D82-F462E5DE7F53}" srcOrd="0" destOrd="0" presId="urn:microsoft.com/office/officeart/2005/8/layout/list1"/>
    <dgm:cxn modelId="{725D8704-D1B6-40FB-B66B-E90E054F59DA}" type="presOf" srcId="{BD5138FA-6E8C-453C-8D4C-D31B6C7DD20C}" destId="{9E5282EA-6CE7-48CF-A32B-14C54F8109DD}" srcOrd="0" destOrd="0" presId="urn:microsoft.com/office/officeart/2005/8/layout/list1"/>
    <dgm:cxn modelId="{F7943B13-BBBA-4060-883B-CA57FD35CF4B}" type="presOf" srcId="{97C38A8D-73F8-43A6-BB4C-96E972E5AB76}" destId="{BCD35133-C614-40C6-A36F-0E8E0D44F941}" srcOrd="0" destOrd="0" presId="urn:microsoft.com/office/officeart/2005/8/layout/list1"/>
    <dgm:cxn modelId="{CF9A2C16-84CF-40A0-BC91-956600619F3B}" type="presOf" srcId="{16268AF3-72E8-4AE1-80CA-FE5624D2EA0F}" destId="{038F117A-4B76-443C-8D38-7E61BC521AD4}" srcOrd="1" destOrd="0" presId="urn:microsoft.com/office/officeart/2005/8/layout/list1"/>
    <dgm:cxn modelId="{7AC4CA21-63C6-4D05-B9C9-575E0855DEE6}" type="presOf" srcId="{BD5138FA-6E8C-453C-8D4C-D31B6C7DD20C}" destId="{09ECED73-B9DF-41EE-891B-BB5C5CA8CAC7}" srcOrd="1" destOrd="0" presId="urn:microsoft.com/office/officeart/2005/8/layout/list1"/>
    <dgm:cxn modelId="{F4B5023E-2BBA-45D0-AFF2-B657952FEE8F}" srcId="{97C38A8D-73F8-43A6-BB4C-96E972E5AB76}" destId="{16268AF3-72E8-4AE1-80CA-FE5624D2EA0F}" srcOrd="0" destOrd="0" parTransId="{F42DF6EB-9EF8-48CE-86AE-DFD860BCD1A8}" sibTransId="{79F430DC-52B5-4D15-9219-3F4EB835F2D8}"/>
    <dgm:cxn modelId="{E9EFD25F-1CCA-4EAE-BEB3-E13B5C1D9C5F}" srcId="{97C38A8D-73F8-43A6-BB4C-96E972E5AB76}" destId="{F814A511-1C66-4B0D-8E43-214BE73FDD2E}" srcOrd="1" destOrd="0" parTransId="{1AE41196-9444-4402-8E72-DD11F70FC34D}" sibTransId="{8BE84A36-6FB4-4B59-9CDE-88294FC8A60C}"/>
    <dgm:cxn modelId="{CE845448-FF09-4F4E-9F9E-F5C911F52874}" srcId="{97C38A8D-73F8-43A6-BB4C-96E972E5AB76}" destId="{BD5138FA-6E8C-453C-8D4C-D31B6C7DD20C}" srcOrd="2" destOrd="0" parTransId="{457A8477-5066-4C68-9EA5-81164E396AE2}" sibTransId="{19515F39-CCEF-4E15-9327-9D5A58BDA096}"/>
    <dgm:cxn modelId="{B1C4A899-C750-4B61-A758-C95ED5C0214F}" type="presOf" srcId="{16268AF3-72E8-4AE1-80CA-FE5624D2EA0F}" destId="{BDA1A0F9-1FE9-4E3C-B0F7-2196A8BD68DE}" srcOrd="0" destOrd="0" presId="urn:microsoft.com/office/officeart/2005/8/layout/list1"/>
    <dgm:cxn modelId="{2C5CEFA6-BAFF-43AB-AC66-CCB26326E956}" type="presOf" srcId="{F814A511-1C66-4B0D-8E43-214BE73FDD2E}" destId="{76CE4745-58BA-4B08-A73D-1619EB014580}" srcOrd="1" destOrd="0" presId="urn:microsoft.com/office/officeart/2005/8/layout/list1"/>
    <dgm:cxn modelId="{DEB9B20C-1BF6-49C9-B004-B7E3685B97AD}" type="presParOf" srcId="{BCD35133-C614-40C6-A36F-0E8E0D44F941}" destId="{BB52FE2E-45A2-4CED-9683-07799BB284B7}" srcOrd="0" destOrd="0" presId="urn:microsoft.com/office/officeart/2005/8/layout/list1"/>
    <dgm:cxn modelId="{7755911D-BD6D-4846-B4ED-6AE76B8D7744}" type="presParOf" srcId="{BB52FE2E-45A2-4CED-9683-07799BB284B7}" destId="{BDA1A0F9-1FE9-4E3C-B0F7-2196A8BD68DE}" srcOrd="0" destOrd="0" presId="urn:microsoft.com/office/officeart/2005/8/layout/list1"/>
    <dgm:cxn modelId="{9E224830-22FC-4B7E-B085-36DA3DABED61}" type="presParOf" srcId="{BB52FE2E-45A2-4CED-9683-07799BB284B7}" destId="{038F117A-4B76-443C-8D38-7E61BC521AD4}" srcOrd="1" destOrd="0" presId="urn:microsoft.com/office/officeart/2005/8/layout/list1"/>
    <dgm:cxn modelId="{65EA2567-BE42-402F-8E63-7910CB6F2438}" type="presParOf" srcId="{BCD35133-C614-40C6-A36F-0E8E0D44F941}" destId="{CFA202B4-DB31-4A3F-94EB-F240CA926E54}" srcOrd="1" destOrd="0" presId="urn:microsoft.com/office/officeart/2005/8/layout/list1"/>
    <dgm:cxn modelId="{0EE5D2A5-CEFE-4E8F-B64B-E5295C7133F6}" type="presParOf" srcId="{BCD35133-C614-40C6-A36F-0E8E0D44F941}" destId="{C5CF2412-AD62-467D-9A32-9CC81929817D}" srcOrd="2" destOrd="0" presId="urn:microsoft.com/office/officeart/2005/8/layout/list1"/>
    <dgm:cxn modelId="{079D0F9A-680C-4257-9A1E-2E522753A192}" type="presParOf" srcId="{BCD35133-C614-40C6-A36F-0E8E0D44F941}" destId="{624A66A6-8646-4E09-9FE8-3EBD3EE0072C}" srcOrd="3" destOrd="0" presId="urn:microsoft.com/office/officeart/2005/8/layout/list1"/>
    <dgm:cxn modelId="{70E18351-22D9-4CEA-A648-F2CEA3872A5E}" type="presParOf" srcId="{BCD35133-C614-40C6-A36F-0E8E0D44F941}" destId="{C12CCAA1-B010-488F-9069-EA22ABA51C77}" srcOrd="4" destOrd="0" presId="urn:microsoft.com/office/officeart/2005/8/layout/list1"/>
    <dgm:cxn modelId="{09027501-4F01-438C-B6BD-A614EDBD87CA}" type="presParOf" srcId="{C12CCAA1-B010-488F-9069-EA22ABA51C77}" destId="{77E0EED7-58C4-46A0-9D82-F462E5DE7F53}" srcOrd="0" destOrd="0" presId="urn:microsoft.com/office/officeart/2005/8/layout/list1"/>
    <dgm:cxn modelId="{A8CE3476-A4F2-435C-B31F-9EA081355ABA}" type="presParOf" srcId="{C12CCAA1-B010-488F-9069-EA22ABA51C77}" destId="{76CE4745-58BA-4B08-A73D-1619EB014580}" srcOrd="1" destOrd="0" presId="urn:microsoft.com/office/officeart/2005/8/layout/list1"/>
    <dgm:cxn modelId="{B0EE131E-5819-4875-9E3F-F9409094B4F9}" type="presParOf" srcId="{BCD35133-C614-40C6-A36F-0E8E0D44F941}" destId="{402F010A-76E9-4542-9D13-9218F133BE7B}" srcOrd="5" destOrd="0" presId="urn:microsoft.com/office/officeart/2005/8/layout/list1"/>
    <dgm:cxn modelId="{FFFB90F7-344D-41E5-9F1D-48BBE894FE3E}" type="presParOf" srcId="{BCD35133-C614-40C6-A36F-0E8E0D44F941}" destId="{F78E8454-3FF8-495E-BE79-42D2E7176164}" srcOrd="6" destOrd="0" presId="urn:microsoft.com/office/officeart/2005/8/layout/list1"/>
    <dgm:cxn modelId="{6507DC6E-11A5-4B79-A0DB-CAFE8DD31568}" type="presParOf" srcId="{BCD35133-C614-40C6-A36F-0E8E0D44F941}" destId="{55D5CF14-7D95-47B1-9C2D-B45271124638}" srcOrd="7" destOrd="0" presId="urn:microsoft.com/office/officeart/2005/8/layout/list1"/>
    <dgm:cxn modelId="{64C52E60-3222-4269-83FD-F29C13798A4A}" type="presParOf" srcId="{BCD35133-C614-40C6-A36F-0E8E0D44F941}" destId="{7342C41F-BC48-4F4C-82E4-1C113EF79580}" srcOrd="8" destOrd="0" presId="urn:microsoft.com/office/officeart/2005/8/layout/list1"/>
    <dgm:cxn modelId="{57D613AB-5D21-440C-B354-A1B341A54B09}" type="presParOf" srcId="{7342C41F-BC48-4F4C-82E4-1C113EF79580}" destId="{9E5282EA-6CE7-48CF-A32B-14C54F8109DD}" srcOrd="0" destOrd="0" presId="urn:microsoft.com/office/officeart/2005/8/layout/list1"/>
    <dgm:cxn modelId="{30871EFE-7D20-49C1-881E-0AA1D42E4828}" type="presParOf" srcId="{7342C41F-BC48-4F4C-82E4-1C113EF79580}" destId="{09ECED73-B9DF-41EE-891B-BB5C5CA8CAC7}" srcOrd="1" destOrd="0" presId="urn:microsoft.com/office/officeart/2005/8/layout/list1"/>
    <dgm:cxn modelId="{B6A7A525-83F3-4DEE-AF1A-33BDD39F83F2}" type="presParOf" srcId="{BCD35133-C614-40C6-A36F-0E8E0D44F941}" destId="{8F5BBFC5-CDFF-4984-BFF0-26770265128F}" srcOrd="9" destOrd="0" presId="urn:microsoft.com/office/officeart/2005/8/layout/list1"/>
    <dgm:cxn modelId="{F43046E9-15D7-4B35-B916-DD69A1D1BCA3}" type="presParOf" srcId="{BCD35133-C614-40C6-A36F-0E8E0D44F941}" destId="{B29138E7-9274-41A4-9996-B61C6028E2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C38A8D-73F8-43A6-BB4C-96E972E5AB76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6268AF3-72E8-4AE1-80CA-FE5624D2EA0F}">
      <dgm:prSet phldrT="[Текст]" custT="1"/>
      <dgm:spPr/>
      <dgm:t>
        <a:bodyPr/>
        <a:lstStyle/>
        <a:p>
          <a:r>
            <a:rPr lang="ru-RU" sz="2000" dirty="0"/>
            <a:t>Работа с компьютерным «железом»</a:t>
          </a:r>
        </a:p>
      </dgm:t>
    </dgm:pt>
    <dgm:pt modelId="{F42DF6EB-9EF8-48CE-86AE-DFD860BCD1A8}" type="parTrans" cxnId="{F4B5023E-2BBA-45D0-AFF2-B657952FEE8F}">
      <dgm:prSet/>
      <dgm:spPr/>
      <dgm:t>
        <a:bodyPr/>
        <a:lstStyle/>
        <a:p>
          <a:endParaRPr lang="ru-RU"/>
        </a:p>
      </dgm:t>
    </dgm:pt>
    <dgm:pt modelId="{79F430DC-52B5-4D15-9219-3F4EB835F2D8}" type="sibTrans" cxnId="{F4B5023E-2BBA-45D0-AFF2-B657952FEE8F}">
      <dgm:prSet/>
      <dgm:spPr/>
      <dgm:t>
        <a:bodyPr/>
        <a:lstStyle/>
        <a:p>
          <a:endParaRPr lang="ru-RU"/>
        </a:p>
      </dgm:t>
    </dgm:pt>
    <dgm:pt modelId="{F814A511-1C66-4B0D-8E43-214BE73FDD2E}">
      <dgm:prSet phldrT="[Текст]" custT="1"/>
      <dgm:spPr/>
      <dgm:t>
        <a:bodyPr/>
        <a:lstStyle/>
        <a:p>
          <a:r>
            <a:rPr lang="ru-RU" sz="2000" dirty="0"/>
            <a:t>Обучение основам сетевой безопасности</a:t>
          </a:r>
        </a:p>
      </dgm:t>
    </dgm:pt>
    <dgm:pt modelId="{1AE41196-9444-4402-8E72-DD11F70FC34D}" type="parTrans" cxnId="{E9EFD25F-1CCA-4EAE-BEB3-E13B5C1D9C5F}">
      <dgm:prSet/>
      <dgm:spPr/>
      <dgm:t>
        <a:bodyPr/>
        <a:lstStyle/>
        <a:p>
          <a:endParaRPr lang="ru-RU"/>
        </a:p>
      </dgm:t>
    </dgm:pt>
    <dgm:pt modelId="{8BE84A36-6FB4-4B59-9CDE-88294FC8A60C}" type="sibTrans" cxnId="{E9EFD25F-1CCA-4EAE-BEB3-E13B5C1D9C5F}">
      <dgm:prSet/>
      <dgm:spPr/>
      <dgm:t>
        <a:bodyPr/>
        <a:lstStyle/>
        <a:p>
          <a:endParaRPr lang="ru-RU"/>
        </a:p>
      </dgm:t>
    </dgm:pt>
    <dgm:pt modelId="{BD5138FA-6E8C-453C-8D4C-D31B6C7DD20C}">
      <dgm:prSet phldrT="[Текст]" custT="1"/>
      <dgm:spPr/>
      <dgm:t>
        <a:bodyPr/>
        <a:lstStyle/>
        <a:p>
          <a:r>
            <a:rPr lang="ru-RU" sz="2000" dirty="0"/>
            <a:t>Построение и настройка сетей, сетевых сервисов и протоколов</a:t>
          </a:r>
        </a:p>
      </dgm:t>
    </dgm:pt>
    <dgm:pt modelId="{457A8477-5066-4C68-9EA5-81164E396AE2}" type="parTrans" cxnId="{CE845448-FF09-4F4E-9F9E-F5C911F52874}">
      <dgm:prSet/>
      <dgm:spPr/>
      <dgm:t>
        <a:bodyPr/>
        <a:lstStyle/>
        <a:p>
          <a:endParaRPr lang="ru-RU"/>
        </a:p>
      </dgm:t>
    </dgm:pt>
    <dgm:pt modelId="{19515F39-CCEF-4E15-9327-9D5A58BDA096}" type="sibTrans" cxnId="{CE845448-FF09-4F4E-9F9E-F5C911F52874}">
      <dgm:prSet/>
      <dgm:spPr/>
      <dgm:t>
        <a:bodyPr/>
        <a:lstStyle/>
        <a:p>
          <a:endParaRPr lang="ru-RU"/>
        </a:p>
      </dgm:t>
    </dgm:pt>
    <dgm:pt modelId="{BCD35133-C614-40C6-A36F-0E8E0D44F941}" type="pres">
      <dgm:prSet presAssocID="{97C38A8D-73F8-43A6-BB4C-96E972E5AB76}" presName="linear" presStyleCnt="0">
        <dgm:presLayoutVars>
          <dgm:dir/>
          <dgm:animLvl val="lvl"/>
          <dgm:resizeHandles val="exact"/>
        </dgm:presLayoutVars>
      </dgm:prSet>
      <dgm:spPr/>
    </dgm:pt>
    <dgm:pt modelId="{BB52FE2E-45A2-4CED-9683-07799BB284B7}" type="pres">
      <dgm:prSet presAssocID="{16268AF3-72E8-4AE1-80CA-FE5624D2EA0F}" presName="parentLin" presStyleCnt="0"/>
      <dgm:spPr/>
    </dgm:pt>
    <dgm:pt modelId="{BDA1A0F9-1FE9-4E3C-B0F7-2196A8BD68DE}" type="pres">
      <dgm:prSet presAssocID="{16268AF3-72E8-4AE1-80CA-FE5624D2EA0F}" presName="parentLeftMargin" presStyleLbl="node1" presStyleIdx="0" presStyleCnt="3"/>
      <dgm:spPr/>
    </dgm:pt>
    <dgm:pt modelId="{038F117A-4B76-443C-8D38-7E61BC521AD4}" type="pres">
      <dgm:prSet presAssocID="{16268AF3-72E8-4AE1-80CA-FE5624D2EA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A202B4-DB31-4A3F-94EB-F240CA926E54}" type="pres">
      <dgm:prSet presAssocID="{16268AF3-72E8-4AE1-80CA-FE5624D2EA0F}" presName="negativeSpace" presStyleCnt="0"/>
      <dgm:spPr/>
    </dgm:pt>
    <dgm:pt modelId="{C5CF2412-AD62-467D-9A32-9CC81929817D}" type="pres">
      <dgm:prSet presAssocID="{16268AF3-72E8-4AE1-80CA-FE5624D2EA0F}" presName="childText" presStyleLbl="conFgAcc1" presStyleIdx="0" presStyleCnt="3">
        <dgm:presLayoutVars>
          <dgm:bulletEnabled val="1"/>
        </dgm:presLayoutVars>
      </dgm:prSet>
      <dgm:spPr/>
    </dgm:pt>
    <dgm:pt modelId="{624A66A6-8646-4E09-9FE8-3EBD3EE0072C}" type="pres">
      <dgm:prSet presAssocID="{79F430DC-52B5-4D15-9219-3F4EB835F2D8}" presName="spaceBetweenRectangles" presStyleCnt="0"/>
      <dgm:spPr/>
    </dgm:pt>
    <dgm:pt modelId="{C12CCAA1-B010-488F-9069-EA22ABA51C77}" type="pres">
      <dgm:prSet presAssocID="{F814A511-1C66-4B0D-8E43-214BE73FDD2E}" presName="parentLin" presStyleCnt="0"/>
      <dgm:spPr/>
    </dgm:pt>
    <dgm:pt modelId="{77E0EED7-58C4-46A0-9D82-F462E5DE7F53}" type="pres">
      <dgm:prSet presAssocID="{F814A511-1C66-4B0D-8E43-214BE73FDD2E}" presName="parentLeftMargin" presStyleLbl="node1" presStyleIdx="0" presStyleCnt="3"/>
      <dgm:spPr/>
    </dgm:pt>
    <dgm:pt modelId="{76CE4745-58BA-4B08-A73D-1619EB014580}" type="pres">
      <dgm:prSet presAssocID="{F814A511-1C66-4B0D-8E43-214BE73FDD2E}" presName="parentText" presStyleLbl="node1" presStyleIdx="1" presStyleCnt="3" custLinFactNeighborX="20479" custLinFactNeighborY="-2536">
        <dgm:presLayoutVars>
          <dgm:chMax val="0"/>
          <dgm:bulletEnabled val="1"/>
        </dgm:presLayoutVars>
      </dgm:prSet>
      <dgm:spPr/>
    </dgm:pt>
    <dgm:pt modelId="{402F010A-76E9-4542-9D13-9218F133BE7B}" type="pres">
      <dgm:prSet presAssocID="{F814A511-1C66-4B0D-8E43-214BE73FDD2E}" presName="negativeSpace" presStyleCnt="0"/>
      <dgm:spPr/>
    </dgm:pt>
    <dgm:pt modelId="{F78E8454-3FF8-495E-BE79-42D2E7176164}" type="pres">
      <dgm:prSet presAssocID="{F814A511-1C66-4B0D-8E43-214BE73FDD2E}" presName="childText" presStyleLbl="conFgAcc1" presStyleIdx="1" presStyleCnt="3">
        <dgm:presLayoutVars>
          <dgm:bulletEnabled val="1"/>
        </dgm:presLayoutVars>
      </dgm:prSet>
      <dgm:spPr/>
    </dgm:pt>
    <dgm:pt modelId="{55D5CF14-7D95-47B1-9C2D-B45271124638}" type="pres">
      <dgm:prSet presAssocID="{8BE84A36-6FB4-4B59-9CDE-88294FC8A60C}" presName="spaceBetweenRectangles" presStyleCnt="0"/>
      <dgm:spPr/>
    </dgm:pt>
    <dgm:pt modelId="{7342C41F-BC48-4F4C-82E4-1C113EF79580}" type="pres">
      <dgm:prSet presAssocID="{BD5138FA-6E8C-453C-8D4C-D31B6C7DD20C}" presName="parentLin" presStyleCnt="0"/>
      <dgm:spPr/>
    </dgm:pt>
    <dgm:pt modelId="{9E5282EA-6CE7-48CF-A32B-14C54F8109DD}" type="pres">
      <dgm:prSet presAssocID="{BD5138FA-6E8C-453C-8D4C-D31B6C7DD20C}" presName="parentLeftMargin" presStyleLbl="node1" presStyleIdx="1" presStyleCnt="3"/>
      <dgm:spPr/>
    </dgm:pt>
    <dgm:pt modelId="{09ECED73-B9DF-41EE-891B-BB5C5CA8CAC7}" type="pres">
      <dgm:prSet presAssocID="{BD5138FA-6E8C-453C-8D4C-D31B6C7DD2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5BBFC5-CDFF-4984-BFF0-26770265128F}" type="pres">
      <dgm:prSet presAssocID="{BD5138FA-6E8C-453C-8D4C-D31B6C7DD20C}" presName="negativeSpace" presStyleCnt="0"/>
      <dgm:spPr/>
    </dgm:pt>
    <dgm:pt modelId="{B29138E7-9274-41A4-9996-B61C6028E243}" type="pres">
      <dgm:prSet presAssocID="{BD5138FA-6E8C-453C-8D4C-D31B6C7DD2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DF4901-58E6-4151-B0B9-CB73C5D32CE5}" type="presOf" srcId="{F814A511-1C66-4B0D-8E43-214BE73FDD2E}" destId="{77E0EED7-58C4-46A0-9D82-F462E5DE7F53}" srcOrd="0" destOrd="0" presId="urn:microsoft.com/office/officeart/2005/8/layout/list1"/>
    <dgm:cxn modelId="{725D8704-D1B6-40FB-B66B-E90E054F59DA}" type="presOf" srcId="{BD5138FA-6E8C-453C-8D4C-D31B6C7DD20C}" destId="{9E5282EA-6CE7-48CF-A32B-14C54F8109DD}" srcOrd="0" destOrd="0" presId="urn:microsoft.com/office/officeart/2005/8/layout/list1"/>
    <dgm:cxn modelId="{F7943B13-BBBA-4060-883B-CA57FD35CF4B}" type="presOf" srcId="{97C38A8D-73F8-43A6-BB4C-96E972E5AB76}" destId="{BCD35133-C614-40C6-A36F-0E8E0D44F941}" srcOrd="0" destOrd="0" presId="urn:microsoft.com/office/officeart/2005/8/layout/list1"/>
    <dgm:cxn modelId="{CF9A2C16-84CF-40A0-BC91-956600619F3B}" type="presOf" srcId="{16268AF3-72E8-4AE1-80CA-FE5624D2EA0F}" destId="{038F117A-4B76-443C-8D38-7E61BC521AD4}" srcOrd="1" destOrd="0" presId="urn:microsoft.com/office/officeart/2005/8/layout/list1"/>
    <dgm:cxn modelId="{7AC4CA21-63C6-4D05-B9C9-575E0855DEE6}" type="presOf" srcId="{BD5138FA-6E8C-453C-8D4C-D31B6C7DD20C}" destId="{09ECED73-B9DF-41EE-891B-BB5C5CA8CAC7}" srcOrd="1" destOrd="0" presId="urn:microsoft.com/office/officeart/2005/8/layout/list1"/>
    <dgm:cxn modelId="{F4B5023E-2BBA-45D0-AFF2-B657952FEE8F}" srcId="{97C38A8D-73F8-43A6-BB4C-96E972E5AB76}" destId="{16268AF3-72E8-4AE1-80CA-FE5624D2EA0F}" srcOrd="0" destOrd="0" parTransId="{F42DF6EB-9EF8-48CE-86AE-DFD860BCD1A8}" sibTransId="{79F430DC-52B5-4D15-9219-3F4EB835F2D8}"/>
    <dgm:cxn modelId="{E9EFD25F-1CCA-4EAE-BEB3-E13B5C1D9C5F}" srcId="{97C38A8D-73F8-43A6-BB4C-96E972E5AB76}" destId="{F814A511-1C66-4B0D-8E43-214BE73FDD2E}" srcOrd="1" destOrd="0" parTransId="{1AE41196-9444-4402-8E72-DD11F70FC34D}" sibTransId="{8BE84A36-6FB4-4B59-9CDE-88294FC8A60C}"/>
    <dgm:cxn modelId="{CE845448-FF09-4F4E-9F9E-F5C911F52874}" srcId="{97C38A8D-73F8-43A6-BB4C-96E972E5AB76}" destId="{BD5138FA-6E8C-453C-8D4C-D31B6C7DD20C}" srcOrd="2" destOrd="0" parTransId="{457A8477-5066-4C68-9EA5-81164E396AE2}" sibTransId="{19515F39-CCEF-4E15-9327-9D5A58BDA096}"/>
    <dgm:cxn modelId="{B1C4A899-C750-4B61-A758-C95ED5C0214F}" type="presOf" srcId="{16268AF3-72E8-4AE1-80CA-FE5624D2EA0F}" destId="{BDA1A0F9-1FE9-4E3C-B0F7-2196A8BD68DE}" srcOrd="0" destOrd="0" presId="urn:microsoft.com/office/officeart/2005/8/layout/list1"/>
    <dgm:cxn modelId="{2C5CEFA6-BAFF-43AB-AC66-CCB26326E956}" type="presOf" srcId="{F814A511-1C66-4B0D-8E43-214BE73FDD2E}" destId="{76CE4745-58BA-4B08-A73D-1619EB014580}" srcOrd="1" destOrd="0" presId="urn:microsoft.com/office/officeart/2005/8/layout/list1"/>
    <dgm:cxn modelId="{DEB9B20C-1BF6-49C9-B004-B7E3685B97AD}" type="presParOf" srcId="{BCD35133-C614-40C6-A36F-0E8E0D44F941}" destId="{BB52FE2E-45A2-4CED-9683-07799BB284B7}" srcOrd="0" destOrd="0" presId="urn:microsoft.com/office/officeart/2005/8/layout/list1"/>
    <dgm:cxn modelId="{7755911D-BD6D-4846-B4ED-6AE76B8D7744}" type="presParOf" srcId="{BB52FE2E-45A2-4CED-9683-07799BB284B7}" destId="{BDA1A0F9-1FE9-4E3C-B0F7-2196A8BD68DE}" srcOrd="0" destOrd="0" presId="urn:microsoft.com/office/officeart/2005/8/layout/list1"/>
    <dgm:cxn modelId="{9E224830-22FC-4B7E-B085-36DA3DABED61}" type="presParOf" srcId="{BB52FE2E-45A2-4CED-9683-07799BB284B7}" destId="{038F117A-4B76-443C-8D38-7E61BC521AD4}" srcOrd="1" destOrd="0" presId="urn:microsoft.com/office/officeart/2005/8/layout/list1"/>
    <dgm:cxn modelId="{65EA2567-BE42-402F-8E63-7910CB6F2438}" type="presParOf" srcId="{BCD35133-C614-40C6-A36F-0E8E0D44F941}" destId="{CFA202B4-DB31-4A3F-94EB-F240CA926E54}" srcOrd="1" destOrd="0" presId="urn:microsoft.com/office/officeart/2005/8/layout/list1"/>
    <dgm:cxn modelId="{0EE5D2A5-CEFE-4E8F-B64B-E5295C7133F6}" type="presParOf" srcId="{BCD35133-C614-40C6-A36F-0E8E0D44F941}" destId="{C5CF2412-AD62-467D-9A32-9CC81929817D}" srcOrd="2" destOrd="0" presId="urn:microsoft.com/office/officeart/2005/8/layout/list1"/>
    <dgm:cxn modelId="{079D0F9A-680C-4257-9A1E-2E522753A192}" type="presParOf" srcId="{BCD35133-C614-40C6-A36F-0E8E0D44F941}" destId="{624A66A6-8646-4E09-9FE8-3EBD3EE0072C}" srcOrd="3" destOrd="0" presId="urn:microsoft.com/office/officeart/2005/8/layout/list1"/>
    <dgm:cxn modelId="{70E18351-22D9-4CEA-A648-F2CEA3872A5E}" type="presParOf" srcId="{BCD35133-C614-40C6-A36F-0E8E0D44F941}" destId="{C12CCAA1-B010-488F-9069-EA22ABA51C77}" srcOrd="4" destOrd="0" presId="urn:microsoft.com/office/officeart/2005/8/layout/list1"/>
    <dgm:cxn modelId="{09027501-4F01-438C-B6BD-A614EDBD87CA}" type="presParOf" srcId="{C12CCAA1-B010-488F-9069-EA22ABA51C77}" destId="{77E0EED7-58C4-46A0-9D82-F462E5DE7F53}" srcOrd="0" destOrd="0" presId="urn:microsoft.com/office/officeart/2005/8/layout/list1"/>
    <dgm:cxn modelId="{A8CE3476-A4F2-435C-B31F-9EA081355ABA}" type="presParOf" srcId="{C12CCAA1-B010-488F-9069-EA22ABA51C77}" destId="{76CE4745-58BA-4B08-A73D-1619EB014580}" srcOrd="1" destOrd="0" presId="urn:microsoft.com/office/officeart/2005/8/layout/list1"/>
    <dgm:cxn modelId="{B0EE131E-5819-4875-9E3F-F9409094B4F9}" type="presParOf" srcId="{BCD35133-C614-40C6-A36F-0E8E0D44F941}" destId="{402F010A-76E9-4542-9D13-9218F133BE7B}" srcOrd="5" destOrd="0" presId="urn:microsoft.com/office/officeart/2005/8/layout/list1"/>
    <dgm:cxn modelId="{FFFB90F7-344D-41E5-9F1D-48BBE894FE3E}" type="presParOf" srcId="{BCD35133-C614-40C6-A36F-0E8E0D44F941}" destId="{F78E8454-3FF8-495E-BE79-42D2E7176164}" srcOrd="6" destOrd="0" presId="urn:microsoft.com/office/officeart/2005/8/layout/list1"/>
    <dgm:cxn modelId="{6507DC6E-11A5-4B79-A0DB-CAFE8DD31568}" type="presParOf" srcId="{BCD35133-C614-40C6-A36F-0E8E0D44F941}" destId="{55D5CF14-7D95-47B1-9C2D-B45271124638}" srcOrd="7" destOrd="0" presId="urn:microsoft.com/office/officeart/2005/8/layout/list1"/>
    <dgm:cxn modelId="{64C52E60-3222-4269-83FD-F29C13798A4A}" type="presParOf" srcId="{BCD35133-C614-40C6-A36F-0E8E0D44F941}" destId="{7342C41F-BC48-4F4C-82E4-1C113EF79580}" srcOrd="8" destOrd="0" presId="urn:microsoft.com/office/officeart/2005/8/layout/list1"/>
    <dgm:cxn modelId="{57D613AB-5D21-440C-B354-A1B341A54B09}" type="presParOf" srcId="{7342C41F-BC48-4F4C-82E4-1C113EF79580}" destId="{9E5282EA-6CE7-48CF-A32B-14C54F8109DD}" srcOrd="0" destOrd="0" presId="urn:microsoft.com/office/officeart/2005/8/layout/list1"/>
    <dgm:cxn modelId="{30871EFE-7D20-49C1-881E-0AA1D42E4828}" type="presParOf" srcId="{7342C41F-BC48-4F4C-82E4-1C113EF79580}" destId="{09ECED73-B9DF-41EE-891B-BB5C5CA8CAC7}" srcOrd="1" destOrd="0" presId="urn:microsoft.com/office/officeart/2005/8/layout/list1"/>
    <dgm:cxn modelId="{B6A7A525-83F3-4DEE-AF1A-33BDD39F83F2}" type="presParOf" srcId="{BCD35133-C614-40C6-A36F-0E8E0D44F941}" destId="{8F5BBFC5-CDFF-4984-BFF0-26770265128F}" srcOrd="9" destOrd="0" presId="urn:microsoft.com/office/officeart/2005/8/layout/list1"/>
    <dgm:cxn modelId="{F43046E9-15D7-4B35-B916-DD69A1D1BCA3}" type="presParOf" srcId="{BCD35133-C614-40C6-A36F-0E8E0D44F941}" destId="{B29138E7-9274-41A4-9996-B61C6028E2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C38A8D-73F8-43A6-BB4C-96E972E5AB76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6268AF3-72E8-4AE1-80CA-FE5624D2EA0F}">
      <dgm:prSet phldrT="[Текст]" custT="1"/>
      <dgm:spPr/>
      <dgm:t>
        <a:bodyPr/>
        <a:lstStyle/>
        <a:p>
          <a:r>
            <a:rPr lang="ru-RU" sz="2000" dirty="0"/>
            <a:t>Знакомство с современными и популярными платформами</a:t>
          </a:r>
        </a:p>
      </dgm:t>
    </dgm:pt>
    <dgm:pt modelId="{F42DF6EB-9EF8-48CE-86AE-DFD860BCD1A8}" type="parTrans" cxnId="{F4B5023E-2BBA-45D0-AFF2-B657952FEE8F}">
      <dgm:prSet/>
      <dgm:spPr/>
      <dgm:t>
        <a:bodyPr/>
        <a:lstStyle/>
        <a:p>
          <a:endParaRPr lang="ru-RU"/>
        </a:p>
      </dgm:t>
    </dgm:pt>
    <dgm:pt modelId="{79F430DC-52B5-4D15-9219-3F4EB835F2D8}" type="sibTrans" cxnId="{F4B5023E-2BBA-45D0-AFF2-B657952FEE8F}">
      <dgm:prSet/>
      <dgm:spPr/>
      <dgm:t>
        <a:bodyPr/>
        <a:lstStyle/>
        <a:p>
          <a:endParaRPr lang="ru-RU"/>
        </a:p>
      </dgm:t>
    </dgm:pt>
    <dgm:pt modelId="{F814A511-1C66-4B0D-8E43-214BE73FDD2E}">
      <dgm:prSet phldrT="[Текст]" custT="1"/>
      <dgm:spPr/>
      <dgm:t>
        <a:bodyPr/>
        <a:lstStyle/>
        <a:p>
          <a:r>
            <a:rPr lang="ru-RU" sz="2000" dirty="0"/>
            <a:t>Обучение основам программирования на языке </a:t>
          </a:r>
          <a:r>
            <a:rPr lang="ru-RU" sz="2000" dirty="0" err="1"/>
            <a:t>Java</a:t>
          </a:r>
          <a:r>
            <a:rPr lang="ru-RU" sz="2000" dirty="0"/>
            <a:t>, языке разметки XML</a:t>
          </a:r>
        </a:p>
      </dgm:t>
    </dgm:pt>
    <dgm:pt modelId="{1AE41196-9444-4402-8E72-DD11F70FC34D}" type="parTrans" cxnId="{E9EFD25F-1CCA-4EAE-BEB3-E13B5C1D9C5F}">
      <dgm:prSet/>
      <dgm:spPr/>
      <dgm:t>
        <a:bodyPr/>
        <a:lstStyle/>
        <a:p>
          <a:endParaRPr lang="ru-RU"/>
        </a:p>
      </dgm:t>
    </dgm:pt>
    <dgm:pt modelId="{8BE84A36-6FB4-4B59-9CDE-88294FC8A60C}" type="sibTrans" cxnId="{E9EFD25F-1CCA-4EAE-BEB3-E13B5C1D9C5F}">
      <dgm:prSet/>
      <dgm:spPr/>
      <dgm:t>
        <a:bodyPr/>
        <a:lstStyle/>
        <a:p>
          <a:endParaRPr lang="ru-RU"/>
        </a:p>
      </dgm:t>
    </dgm:pt>
    <dgm:pt modelId="{BD5138FA-6E8C-453C-8D4C-D31B6C7DD20C}">
      <dgm:prSet phldrT="[Текст]" custT="1"/>
      <dgm:spPr/>
      <dgm:t>
        <a:bodyPr/>
        <a:lstStyle/>
        <a:p>
          <a:r>
            <a:rPr lang="ru-RU" sz="2000" dirty="0"/>
            <a:t>Разработка </a:t>
          </a:r>
          <a:r>
            <a:rPr lang="ru-RU" sz="2000" dirty="0" err="1"/>
            <a:t>Android</a:t>
          </a:r>
          <a:r>
            <a:rPr lang="ru-RU" sz="2000" dirty="0"/>
            <a:t> приложений </a:t>
          </a:r>
        </a:p>
      </dgm:t>
    </dgm:pt>
    <dgm:pt modelId="{457A8477-5066-4C68-9EA5-81164E396AE2}" type="parTrans" cxnId="{CE845448-FF09-4F4E-9F9E-F5C911F52874}">
      <dgm:prSet/>
      <dgm:spPr/>
      <dgm:t>
        <a:bodyPr/>
        <a:lstStyle/>
        <a:p>
          <a:endParaRPr lang="ru-RU"/>
        </a:p>
      </dgm:t>
    </dgm:pt>
    <dgm:pt modelId="{19515F39-CCEF-4E15-9327-9D5A58BDA096}" type="sibTrans" cxnId="{CE845448-FF09-4F4E-9F9E-F5C911F52874}">
      <dgm:prSet/>
      <dgm:spPr/>
      <dgm:t>
        <a:bodyPr/>
        <a:lstStyle/>
        <a:p>
          <a:endParaRPr lang="ru-RU"/>
        </a:p>
      </dgm:t>
    </dgm:pt>
    <dgm:pt modelId="{BCD35133-C614-40C6-A36F-0E8E0D44F941}" type="pres">
      <dgm:prSet presAssocID="{97C38A8D-73F8-43A6-BB4C-96E972E5AB76}" presName="linear" presStyleCnt="0">
        <dgm:presLayoutVars>
          <dgm:dir/>
          <dgm:animLvl val="lvl"/>
          <dgm:resizeHandles val="exact"/>
        </dgm:presLayoutVars>
      </dgm:prSet>
      <dgm:spPr/>
    </dgm:pt>
    <dgm:pt modelId="{BB52FE2E-45A2-4CED-9683-07799BB284B7}" type="pres">
      <dgm:prSet presAssocID="{16268AF3-72E8-4AE1-80CA-FE5624D2EA0F}" presName="parentLin" presStyleCnt="0"/>
      <dgm:spPr/>
    </dgm:pt>
    <dgm:pt modelId="{BDA1A0F9-1FE9-4E3C-B0F7-2196A8BD68DE}" type="pres">
      <dgm:prSet presAssocID="{16268AF3-72E8-4AE1-80CA-FE5624D2EA0F}" presName="parentLeftMargin" presStyleLbl="node1" presStyleIdx="0" presStyleCnt="3"/>
      <dgm:spPr/>
    </dgm:pt>
    <dgm:pt modelId="{038F117A-4B76-443C-8D38-7E61BC521AD4}" type="pres">
      <dgm:prSet presAssocID="{16268AF3-72E8-4AE1-80CA-FE5624D2EA0F}" presName="parentText" presStyleLbl="node1" presStyleIdx="0" presStyleCnt="3" custLinFactNeighborY="-880">
        <dgm:presLayoutVars>
          <dgm:chMax val="0"/>
          <dgm:bulletEnabled val="1"/>
        </dgm:presLayoutVars>
      </dgm:prSet>
      <dgm:spPr/>
    </dgm:pt>
    <dgm:pt modelId="{CFA202B4-DB31-4A3F-94EB-F240CA926E54}" type="pres">
      <dgm:prSet presAssocID="{16268AF3-72E8-4AE1-80CA-FE5624D2EA0F}" presName="negativeSpace" presStyleCnt="0"/>
      <dgm:spPr/>
    </dgm:pt>
    <dgm:pt modelId="{C5CF2412-AD62-467D-9A32-9CC81929817D}" type="pres">
      <dgm:prSet presAssocID="{16268AF3-72E8-4AE1-80CA-FE5624D2EA0F}" presName="childText" presStyleLbl="conFgAcc1" presStyleIdx="0" presStyleCnt="3">
        <dgm:presLayoutVars>
          <dgm:bulletEnabled val="1"/>
        </dgm:presLayoutVars>
      </dgm:prSet>
      <dgm:spPr/>
    </dgm:pt>
    <dgm:pt modelId="{624A66A6-8646-4E09-9FE8-3EBD3EE0072C}" type="pres">
      <dgm:prSet presAssocID="{79F430DC-52B5-4D15-9219-3F4EB835F2D8}" presName="spaceBetweenRectangles" presStyleCnt="0"/>
      <dgm:spPr/>
    </dgm:pt>
    <dgm:pt modelId="{C12CCAA1-B010-488F-9069-EA22ABA51C77}" type="pres">
      <dgm:prSet presAssocID="{F814A511-1C66-4B0D-8E43-214BE73FDD2E}" presName="parentLin" presStyleCnt="0"/>
      <dgm:spPr/>
    </dgm:pt>
    <dgm:pt modelId="{77E0EED7-58C4-46A0-9D82-F462E5DE7F53}" type="pres">
      <dgm:prSet presAssocID="{F814A511-1C66-4B0D-8E43-214BE73FDD2E}" presName="parentLeftMargin" presStyleLbl="node1" presStyleIdx="0" presStyleCnt="3"/>
      <dgm:spPr/>
    </dgm:pt>
    <dgm:pt modelId="{76CE4745-58BA-4B08-A73D-1619EB014580}" type="pres">
      <dgm:prSet presAssocID="{F814A511-1C66-4B0D-8E43-214BE73FDD2E}" presName="parentText" presStyleLbl="node1" presStyleIdx="1" presStyleCnt="3" custLinFactNeighborX="20479" custLinFactNeighborY="-2536">
        <dgm:presLayoutVars>
          <dgm:chMax val="0"/>
          <dgm:bulletEnabled val="1"/>
        </dgm:presLayoutVars>
      </dgm:prSet>
      <dgm:spPr/>
    </dgm:pt>
    <dgm:pt modelId="{402F010A-76E9-4542-9D13-9218F133BE7B}" type="pres">
      <dgm:prSet presAssocID="{F814A511-1C66-4B0D-8E43-214BE73FDD2E}" presName="negativeSpace" presStyleCnt="0"/>
      <dgm:spPr/>
    </dgm:pt>
    <dgm:pt modelId="{F78E8454-3FF8-495E-BE79-42D2E7176164}" type="pres">
      <dgm:prSet presAssocID="{F814A511-1C66-4B0D-8E43-214BE73FDD2E}" presName="childText" presStyleLbl="conFgAcc1" presStyleIdx="1" presStyleCnt="3">
        <dgm:presLayoutVars>
          <dgm:bulletEnabled val="1"/>
        </dgm:presLayoutVars>
      </dgm:prSet>
      <dgm:spPr/>
    </dgm:pt>
    <dgm:pt modelId="{55D5CF14-7D95-47B1-9C2D-B45271124638}" type="pres">
      <dgm:prSet presAssocID="{8BE84A36-6FB4-4B59-9CDE-88294FC8A60C}" presName="spaceBetweenRectangles" presStyleCnt="0"/>
      <dgm:spPr/>
    </dgm:pt>
    <dgm:pt modelId="{7342C41F-BC48-4F4C-82E4-1C113EF79580}" type="pres">
      <dgm:prSet presAssocID="{BD5138FA-6E8C-453C-8D4C-D31B6C7DD20C}" presName="parentLin" presStyleCnt="0"/>
      <dgm:spPr/>
    </dgm:pt>
    <dgm:pt modelId="{9E5282EA-6CE7-48CF-A32B-14C54F8109DD}" type="pres">
      <dgm:prSet presAssocID="{BD5138FA-6E8C-453C-8D4C-D31B6C7DD20C}" presName="parentLeftMargin" presStyleLbl="node1" presStyleIdx="1" presStyleCnt="3"/>
      <dgm:spPr/>
    </dgm:pt>
    <dgm:pt modelId="{09ECED73-B9DF-41EE-891B-BB5C5CA8CAC7}" type="pres">
      <dgm:prSet presAssocID="{BD5138FA-6E8C-453C-8D4C-D31B6C7DD2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5BBFC5-CDFF-4984-BFF0-26770265128F}" type="pres">
      <dgm:prSet presAssocID="{BD5138FA-6E8C-453C-8D4C-D31B6C7DD20C}" presName="negativeSpace" presStyleCnt="0"/>
      <dgm:spPr/>
    </dgm:pt>
    <dgm:pt modelId="{B29138E7-9274-41A4-9996-B61C6028E243}" type="pres">
      <dgm:prSet presAssocID="{BD5138FA-6E8C-453C-8D4C-D31B6C7DD2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DF4901-58E6-4151-B0B9-CB73C5D32CE5}" type="presOf" srcId="{F814A511-1C66-4B0D-8E43-214BE73FDD2E}" destId="{77E0EED7-58C4-46A0-9D82-F462E5DE7F53}" srcOrd="0" destOrd="0" presId="urn:microsoft.com/office/officeart/2005/8/layout/list1"/>
    <dgm:cxn modelId="{725D8704-D1B6-40FB-B66B-E90E054F59DA}" type="presOf" srcId="{BD5138FA-6E8C-453C-8D4C-D31B6C7DD20C}" destId="{9E5282EA-6CE7-48CF-A32B-14C54F8109DD}" srcOrd="0" destOrd="0" presId="urn:microsoft.com/office/officeart/2005/8/layout/list1"/>
    <dgm:cxn modelId="{F7943B13-BBBA-4060-883B-CA57FD35CF4B}" type="presOf" srcId="{97C38A8D-73F8-43A6-BB4C-96E972E5AB76}" destId="{BCD35133-C614-40C6-A36F-0E8E0D44F941}" srcOrd="0" destOrd="0" presId="urn:microsoft.com/office/officeart/2005/8/layout/list1"/>
    <dgm:cxn modelId="{CF9A2C16-84CF-40A0-BC91-956600619F3B}" type="presOf" srcId="{16268AF3-72E8-4AE1-80CA-FE5624D2EA0F}" destId="{038F117A-4B76-443C-8D38-7E61BC521AD4}" srcOrd="1" destOrd="0" presId="urn:microsoft.com/office/officeart/2005/8/layout/list1"/>
    <dgm:cxn modelId="{7AC4CA21-63C6-4D05-B9C9-575E0855DEE6}" type="presOf" srcId="{BD5138FA-6E8C-453C-8D4C-D31B6C7DD20C}" destId="{09ECED73-B9DF-41EE-891B-BB5C5CA8CAC7}" srcOrd="1" destOrd="0" presId="urn:microsoft.com/office/officeart/2005/8/layout/list1"/>
    <dgm:cxn modelId="{F4B5023E-2BBA-45D0-AFF2-B657952FEE8F}" srcId="{97C38A8D-73F8-43A6-BB4C-96E972E5AB76}" destId="{16268AF3-72E8-4AE1-80CA-FE5624D2EA0F}" srcOrd="0" destOrd="0" parTransId="{F42DF6EB-9EF8-48CE-86AE-DFD860BCD1A8}" sibTransId="{79F430DC-52B5-4D15-9219-3F4EB835F2D8}"/>
    <dgm:cxn modelId="{E9EFD25F-1CCA-4EAE-BEB3-E13B5C1D9C5F}" srcId="{97C38A8D-73F8-43A6-BB4C-96E972E5AB76}" destId="{F814A511-1C66-4B0D-8E43-214BE73FDD2E}" srcOrd="1" destOrd="0" parTransId="{1AE41196-9444-4402-8E72-DD11F70FC34D}" sibTransId="{8BE84A36-6FB4-4B59-9CDE-88294FC8A60C}"/>
    <dgm:cxn modelId="{CE845448-FF09-4F4E-9F9E-F5C911F52874}" srcId="{97C38A8D-73F8-43A6-BB4C-96E972E5AB76}" destId="{BD5138FA-6E8C-453C-8D4C-D31B6C7DD20C}" srcOrd="2" destOrd="0" parTransId="{457A8477-5066-4C68-9EA5-81164E396AE2}" sibTransId="{19515F39-CCEF-4E15-9327-9D5A58BDA096}"/>
    <dgm:cxn modelId="{B1C4A899-C750-4B61-A758-C95ED5C0214F}" type="presOf" srcId="{16268AF3-72E8-4AE1-80CA-FE5624D2EA0F}" destId="{BDA1A0F9-1FE9-4E3C-B0F7-2196A8BD68DE}" srcOrd="0" destOrd="0" presId="urn:microsoft.com/office/officeart/2005/8/layout/list1"/>
    <dgm:cxn modelId="{2C5CEFA6-BAFF-43AB-AC66-CCB26326E956}" type="presOf" srcId="{F814A511-1C66-4B0D-8E43-214BE73FDD2E}" destId="{76CE4745-58BA-4B08-A73D-1619EB014580}" srcOrd="1" destOrd="0" presId="urn:microsoft.com/office/officeart/2005/8/layout/list1"/>
    <dgm:cxn modelId="{DEB9B20C-1BF6-49C9-B004-B7E3685B97AD}" type="presParOf" srcId="{BCD35133-C614-40C6-A36F-0E8E0D44F941}" destId="{BB52FE2E-45A2-4CED-9683-07799BB284B7}" srcOrd="0" destOrd="0" presId="urn:microsoft.com/office/officeart/2005/8/layout/list1"/>
    <dgm:cxn modelId="{7755911D-BD6D-4846-B4ED-6AE76B8D7744}" type="presParOf" srcId="{BB52FE2E-45A2-4CED-9683-07799BB284B7}" destId="{BDA1A0F9-1FE9-4E3C-B0F7-2196A8BD68DE}" srcOrd="0" destOrd="0" presId="urn:microsoft.com/office/officeart/2005/8/layout/list1"/>
    <dgm:cxn modelId="{9E224830-22FC-4B7E-B085-36DA3DABED61}" type="presParOf" srcId="{BB52FE2E-45A2-4CED-9683-07799BB284B7}" destId="{038F117A-4B76-443C-8D38-7E61BC521AD4}" srcOrd="1" destOrd="0" presId="urn:microsoft.com/office/officeart/2005/8/layout/list1"/>
    <dgm:cxn modelId="{65EA2567-BE42-402F-8E63-7910CB6F2438}" type="presParOf" srcId="{BCD35133-C614-40C6-A36F-0E8E0D44F941}" destId="{CFA202B4-DB31-4A3F-94EB-F240CA926E54}" srcOrd="1" destOrd="0" presId="urn:microsoft.com/office/officeart/2005/8/layout/list1"/>
    <dgm:cxn modelId="{0EE5D2A5-CEFE-4E8F-B64B-E5295C7133F6}" type="presParOf" srcId="{BCD35133-C614-40C6-A36F-0E8E0D44F941}" destId="{C5CF2412-AD62-467D-9A32-9CC81929817D}" srcOrd="2" destOrd="0" presId="urn:microsoft.com/office/officeart/2005/8/layout/list1"/>
    <dgm:cxn modelId="{079D0F9A-680C-4257-9A1E-2E522753A192}" type="presParOf" srcId="{BCD35133-C614-40C6-A36F-0E8E0D44F941}" destId="{624A66A6-8646-4E09-9FE8-3EBD3EE0072C}" srcOrd="3" destOrd="0" presId="urn:microsoft.com/office/officeart/2005/8/layout/list1"/>
    <dgm:cxn modelId="{70E18351-22D9-4CEA-A648-F2CEA3872A5E}" type="presParOf" srcId="{BCD35133-C614-40C6-A36F-0E8E0D44F941}" destId="{C12CCAA1-B010-488F-9069-EA22ABA51C77}" srcOrd="4" destOrd="0" presId="urn:microsoft.com/office/officeart/2005/8/layout/list1"/>
    <dgm:cxn modelId="{09027501-4F01-438C-B6BD-A614EDBD87CA}" type="presParOf" srcId="{C12CCAA1-B010-488F-9069-EA22ABA51C77}" destId="{77E0EED7-58C4-46A0-9D82-F462E5DE7F53}" srcOrd="0" destOrd="0" presId="urn:microsoft.com/office/officeart/2005/8/layout/list1"/>
    <dgm:cxn modelId="{A8CE3476-A4F2-435C-B31F-9EA081355ABA}" type="presParOf" srcId="{C12CCAA1-B010-488F-9069-EA22ABA51C77}" destId="{76CE4745-58BA-4B08-A73D-1619EB014580}" srcOrd="1" destOrd="0" presId="urn:microsoft.com/office/officeart/2005/8/layout/list1"/>
    <dgm:cxn modelId="{B0EE131E-5819-4875-9E3F-F9409094B4F9}" type="presParOf" srcId="{BCD35133-C614-40C6-A36F-0E8E0D44F941}" destId="{402F010A-76E9-4542-9D13-9218F133BE7B}" srcOrd="5" destOrd="0" presId="urn:microsoft.com/office/officeart/2005/8/layout/list1"/>
    <dgm:cxn modelId="{FFFB90F7-344D-41E5-9F1D-48BBE894FE3E}" type="presParOf" srcId="{BCD35133-C614-40C6-A36F-0E8E0D44F941}" destId="{F78E8454-3FF8-495E-BE79-42D2E7176164}" srcOrd="6" destOrd="0" presId="urn:microsoft.com/office/officeart/2005/8/layout/list1"/>
    <dgm:cxn modelId="{6507DC6E-11A5-4B79-A0DB-CAFE8DD31568}" type="presParOf" srcId="{BCD35133-C614-40C6-A36F-0E8E0D44F941}" destId="{55D5CF14-7D95-47B1-9C2D-B45271124638}" srcOrd="7" destOrd="0" presId="urn:microsoft.com/office/officeart/2005/8/layout/list1"/>
    <dgm:cxn modelId="{64C52E60-3222-4269-83FD-F29C13798A4A}" type="presParOf" srcId="{BCD35133-C614-40C6-A36F-0E8E0D44F941}" destId="{7342C41F-BC48-4F4C-82E4-1C113EF79580}" srcOrd="8" destOrd="0" presId="urn:microsoft.com/office/officeart/2005/8/layout/list1"/>
    <dgm:cxn modelId="{57D613AB-5D21-440C-B354-A1B341A54B09}" type="presParOf" srcId="{7342C41F-BC48-4F4C-82E4-1C113EF79580}" destId="{9E5282EA-6CE7-48CF-A32B-14C54F8109DD}" srcOrd="0" destOrd="0" presId="urn:microsoft.com/office/officeart/2005/8/layout/list1"/>
    <dgm:cxn modelId="{30871EFE-7D20-49C1-881E-0AA1D42E4828}" type="presParOf" srcId="{7342C41F-BC48-4F4C-82E4-1C113EF79580}" destId="{09ECED73-B9DF-41EE-891B-BB5C5CA8CAC7}" srcOrd="1" destOrd="0" presId="urn:microsoft.com/office/officeart/2005/8/layout/list1"/>
    <dgm:cxn modelId="{B6A7A525-83F3-4DEE-AF1A-33BDD39F83F2}" type="presParOf" srcId="{BCD35133-C614-40C6-A36F-0E8E0D44F941}" destId="{8F5BBFC5-CDFF-4984-BFF0-26770265128F}" srcOrd="9" destOrd="0" presId="urn:microsoft.com/office/officeart/2005/8/layout/list1"/>
    <dgm:cxn modelId="{F43046E9-15D7-4B35-B916-DD69A1D1BCA3}" type="presParOf" srcId="{BCD35133-C614-40C6-A36F-0E8E0D44F941}" destId="{B29138E7-9274-41A4-9996-B61C6028E2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C38A8D-73F8-43A6-BB4C-96E972E5AB76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6268AF3-72E8-4AE1-80CA-FE5624D2EA0F}">
      <dgm:prSet phldrT="[Текст]" custT="1"/>
      <dgm:spPr/>
      <dgm:t>
        <a:bodyPr/>
        <a:lstStyle/>
        <a:p>
          <a:r>
            <a:rPr lang="ru-RU" sz="2000" dirty="0"/>
            <a:t>Изучение основ компьютерной графики</a:t>
          </a:r>
        </a:p>
      </dgm:t>
    </dgm:pt>
    <dgm:pt modelId="{F42DF6EB-9EF8-48CE-86AE-DFD860BCD1A8}" type="parTrans" cxnId="{F4B5023E-2BBA-45D0-AFF2-B657952FEE8F}">
      <dgm:prSet/>
      <dgm:spPr/>
      <dgm:t>
        <a:bodyPr/>
        <a:lstStyle/>
        <a:p>
          <a:endParaRPr lang="ru-RU"/>
        </a:p>
      </dgm:t>
    </dgm:pt>
    <dgm:pt modelId="{79F430DC-52B5-4D15-9219-3F4EB835F2D8}" type="sibTrans" cxnId="{F4B5023E-2BBA-45D0-AFF2-B657952FEE8F}">
      <dgm:prSet/>
      <dgm:spPr/>
      <dgm:t>
        <a:bodyPr/>
        <a:lstStyle/>
        <a:p>
          <a:endParaRPr lang="ru-RU"/>
        </a:p>
      </dgm:t>
    </dgm:pt>
    <dgm:pt modelId="{F814A511-1C66-4B0D-8E43-214BE73FDD2E}">
      <dgm:prSet phldrT="[Текст]" custT="1"/>
      <dgm:spPr/>
      <dgm:t>
        <a:bodyPr/>
        <a:lstStyle/>
        <a:p>
          <a:r>
            <a:rPr lang="ru-RU" sz="2000" dirty="0"/>
            <a:t>Формирование самостоятельности и креативности</a:t>
          </a:r>
        </a:p>
      </dgm:t>
    </dgm:pt>
    <dgm:pt modelId="{1AE41196-9444-4402-8E72-DD11F70FC34D}" type="parTrans" cxnId="{E9EFD25F-1CCA-4EAE-BEB3-E13B5C1D9C5F}">
      <dgm:prSet/>
      <dgm:spPr/>
      <dgm:t>
        <a:bodyPr/>
        <a:lstStyle/>
        <a:p>
          <a:endParaRPr lang="ru-RU"/>
        </a:p>
      </dgm:t>
    </dgm:pt>
    <dgm:pt modelId="{8BE84A36-6FB4-4B59-9CDE-88294FC8A60C}" type="sibTrans" cxnId="{E9EFD25F-1CCA-4EAE-BEB3-E13B5C1D9C5F}">
      <dgm:prSet/>
      <dgm:spPr/>
      <dgm:t>
        <a:bodyPr/>
        <a:lstStyle/>
        <a:p>
          <a:endParaRPr lang="ru-RU"/>
        </a:p>
      </dgm:t>
    </dgm:pt>
    <dgm:pt modelId="{BD5138FA-6E8C-453C-8D4C-D31B6C7DD20C}">
      <dgm:prSet phldrT="[Текст]" custT="1"/>
      <dgm:spPr/>
      <dgm:t>
        <a:bodyPr/>
        <a:lstStyle/>
        <a:p>
          <a:r>
            <a:rPr lang="ru-RU" sz="2000" dirty="0"/>
            <a:t>Разработка компьютерных моделей </a:t>
          </a:r>
        </a:p>
      </dgm:t>
    </dgm:pt>
    <dgm:pt modelId="{457A8477-5066-4C68-9EA5-81164E396AE2}" type="parTrans" cxnId="{CE845448-FF09-4F4E-9F9E-F5C911F52874}">
      <dgm:prSet/>
      <dgm:spPr/>
      <dgm:t>
        <a:bodyPr/>
        <a:lstStyle/>
        <a:p>
          <a:endParaRPr lang="ru-RU"/>
        </a:p>
      </dgm:t>
    </dgm:pt>
    <dgm:pt modelId="{19515F39-CCEF-4E15-9327-9D5A58BDA096}" type="sibTrans" cxnId="{CE845448-FF09-4F4E-9F9E-F5C911F52874}">
      <dgm:prSet/>
      <dgm:spPr/>
      <dgm:t>
        <a:bodyPr/>
        <a:lstStyle/>
        <a:p>
          <a:endParaRPr lang="ru-RU"/>
        </a:p>
      </dgm:t>
    </dgm:pt>
    <dgm:pt modelId="{BCD35133-C614-40C6-A36F-0E8E0D44F941}" type="pres">
      <dgm:prSet presAssocID="{97C38A8D-73F8-43A6-BB4C-96E972E5AB76}" presName="linear" presStyleCnt="0">
        <dgm:presLayoutVars>
          <dgm:dir/>
          <dgm:animLvl val="lvl"/>
          <dgm:resizeHandles val="exact"/>
        </dgm:presLayoutVars>
      </dgm:prSet>
      <dgm:spPr/>
    </dgm:pt>
    <dgm:pt modelId="{BB52FE2E-45A2-4CED-9683-07799BB284B7}" type="pres">
      <dgm:prSet presAssocID="{16268AF3-72E8-4AE1-80CA-FE5624D2EA0F}" presName="parentLin" presStyleCnt="0"/>
      <dgm:spPr/>
    </dgm:pt>
    <dgm:pt modelId="{BDA1A0F9-1FE9-4E3C-B0F7-2196A8BD68DE}" type="pres">
      <dgm:prSet presAssocID="{16268AF3-72E8-4AE1-80CA-FE5624D2EA0F}" presName="parentLeftMargin" presStyleLbl="node1" presStyleIdx="0" presStyleCnt="3"/>
      <dgm:spPr/>
    </dgm:pt>
    <dgm:pt modelId="{038F117A-4B76-443C-8D38-7E61BC521AD4}" type="pres">
      <dgm:prSet presAssocID="{16268AF3-72E8-4AE1-80CA-FE5624D2EA0F}" presName="parentText" presStyleLbl="node1" presStyleIdx="0" presStyleCnt="3" custLinFactNeighborY="-880">
        <dgm:presLayoutVars>
          <dgm:chMax val="0"/>
          <dgm:bulletEnabled val="1"/>
        </dgm:presLayoutVars>
      </dgm:prSet>
      <dgm:spPr/>
    </dgm:pt>
    <dgm:pt modelId="{CFA202B4-DB31-4A3F-94EB-F240CA926E54}" type="pres">
      <dgm:prSet presAssocID="{16268AF3-72E8-4AE1-80CA-FE5624D2EA0F}" presName="negativeSpace" presStyleCnt="0"/>
      <dgm:spPr/>
    </dgm:pt>
    <dgm:pt modelId="{C5CF2412-AD62-467D-9A32-9CC81929817D}" type="pres">
      <dgm:prSet presAssocID="{16268AF3-72E8-4AE1-80CA-FE5624D2EA0F}" presName="childText" presStyleLbl="conFgAcc1" presStyleIdx="0" presStyleCnt="3">
        <dgm:presLayoutVars>
          <dgm:bulletEnabled val="1"/>
        </dgm:presLayoutVars>
      </dgm:prSet>
      <dgm:spPr/>
    </dgm:pt>
    <dgm:pt modelId="{624A66A6-8646-4E09-9FE8-3EBD3EE0072C}" type="pres">
      <dgm:prSet presAssocID="{79F430DC-52B5-4D15-9219-3F4EB835F2D8}" presName="spaceBetweenRectangles" presStyleCnt="0"/>
      <dgm:spPr/>
    </dgm:pt>
    <dgm:pt modelId="{C12CCAA1-B010-488F-9069-EA22ABA51C77}" type="pres">
      <dgm:prSet presAssocID="{F814A511-1C66-4B0D-8E43-214BE73FDD2E}" presName="parentLin" presStyleCnt="0"/>
      <dgm:spPr/>
    </dgm:pt>
    <dgm:pt modelId="{77E0EED7-58C4-46A0-9D82-F462E5DE7F53}" type="pres">
      <dgm:prSet presAssocID="{F814A511-1C66-4B0D-8E43-214BE73FDD2E}" presName="parentLeftMargin" presStyleLbl="node1" presStyleIdx="0" presStyleCnt="3"/>
      <dgm:spPr/>
    </dgm:pt>
    <dgm:pt modelId="{76CE4745-58BA-4B08-A73D-1619EB014580}" type="pres">
      <dgm:prSet presAssocID="{F814A511-1C66-4B0D-8E43-214BE73FDD2E}" presName="parentText" presStyleLbl="node1" presStyleIdx="1" presStyleCnt="3" custLinFactNeighborX="20479" custLinFactNeighborY="-2536">
        <dgm:presLayoutVars>
          <dgm:chMax val="0"/>
          <dgm:bulletEnabled val="1"/>
        </dgm:presLayoutVars>
      </dgm:prSet>
      <dgm:spPr/>
    </dgm:pt>
    <dgm:pt modelId="{402F010A-76E9-4542-9D13-9218F133BE7B}" type="pres">
      <dgm:prSet presAssocID="{F814A511-1C66-4B0D-8E43-214BE73FDD2E}" presName="negativeSpace" presStyleCnt="0"/>
      <dgm:spPr/>
    </dgm:pt>
    <dgm:pt modelId="{F78E8454-3FF8-495E-BE79-42D2E7176164}" type="pres">
      <dgm:prSet presAssocID="{F814A511-1C66-4B0D-8E43-214BE73FDD2E}" presName="childText" presStyleLbl="conFgAcc1" presStyleIdx="1" presStyleCnt="3">
        <dgm:presLayoutVars>
          <dgm:bulletEnabled val="1"/>
        </dgm:presLayoutVars>
      </dgm:prSet>
      <dgm:spPr/>
    </dgm:pt>
    <dgm:pt modelId="{55D5CF14-7D95-47B1-9C2D-B45271124638}" type="pres">
      <dgm:prSet presAssocID="{8BE84A36-6FB4-4B59-9CDE-88294FC8A60C}" presName="spaceBetweenRectangles" presStyleCnt="0"/>
      <dgm:spPr/>
    </dgm:pt>
    <dgm:pt modelId="{7342C41F-BC48-4F4C-82E4-1C113EF79580}" type="pres">
      <dgm:prSet presAssocID="{BD5138FA-6E8C-453C-8D4C-D31B6C7DD20C}" presName="parentLin" presStyleCnt="0"/>
      <dgm:spPr/>
    </dgm:pt>
    <dgm:pt modelId="{9E5282EA-6CE7-48CF-A32B-14C54F8109DD}" type="pres">
      <dgm:prSet presAssocID="{BD5138FA-6E8C-453C-8D4C-D31B6C7DD20C}" presName="parentLeftMargin" presStyleLbl="node1" presStyleIdx="1" presStyleCnt="3"/>
      <dgm:spPr/>
    </dgm:pt>
    <dgm:pt modelId="{09ECED73-B9DF-41EE-891B-BB5C5CA8CAC7}" type="pres">
      <dgm:prSet presAssocID="{BD5138FA-6E8C-453C-8D4C-D31B6C7DD2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5BBFC5-CDFF-4984-BFF0-26770265128F}" type="pres">
      <dgm:prSet presAssocID="{BD5138FA-6E8C-453C-8D4C-D31B6C7DD20C}" presName="negativeSpace" presStyleCnt="0"/>
      <dgm:spPr/>
    </dgm:pt>
    <dgm:pt modelId="{B29138E7-9274-41A4-9996-B61C6028E243}" type="pres">
      <dgm:prSet presAssocID="{BD5138FA-6E8C-453C-8D4C-D31B6C7DD2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DF4901-58E6-4151-B0B9-CB73C5D32CE5}" type="presOf" srcId="{F814A511-1C66-4B0D-8E43-214BE73FDD2E}" destId="{77E0EED7-58C4-46A0-9D82-F462E5DE7F53}" srcOrd="0" destOrd="0" presId="urn:microsoft.com/office/officeart/2005/8/layout/list1"/>
    <dgm:cxn modelId="{725D8704-D1B6-40FB-B66B-E90E054F59DA}" type="presOf" srcId="{BD5138FA-6E8C-453C-8D4C-D31B6C7DD20C}" destId="{9E5282EA-6CE7-48CF-A32B-14C54F8109DD}" srcOrd="0" destOrd="0" presId="urn:microsoft.com/office/officeart/2005/8/layout/list1"/>
    <dgm:cxn modelId="{F7943B13-BBBA-4060-883B-CA57FD35CF4B}" type="presOf" srcId="{97C38A8D-73F8-43A6-BB4C-96E972E5AB76}" destId="{BCD35133-C614-40C6-A36F-0E8E0D44F941}" srcOrd="0" destOrd="0" presId="urn:microsoft.com/office/officeart/2005/8/layout/list1"/>
    <dgm:cxn modelId="{CF9A2C16-84CF-40A0-BC91-956600619F3B}" type="presOf" srcId="{16268AF3-72E8-4AE1-80CA-FE5624D2EA0F}" destId="{038F117A-4B76-443C-8D38-7E61BC521AD4}" srcOrd="1" destOrd="0" presId="urn:microsoft.com/office/officeart/2005/8/layout/list1"/>
    <dgm:cxn modelId="{7AC4CA21-63C6-4D05-B9C9-575E0855DEE6}" type="presOf" srcId="{BD5138FA-6E8C-453C-8D4C-D31B6C7DD20C}" destId="{09ECED73-B9DF-41EE-891B-BB5C5CA8CAC7}" srcOrd="1" destOrd="0" presId="urn:microsoft.com/office/officeart/2005/8/layout/list1"/>
    <dgm:cxn modelId="{F4B5023E-2BBA-45D0-AFF2-B657952FEE8F}" srcId="{97C38A8D-73F8-43A6-BB4C-96E972E5AB76}" destId="{16268AF3-72E8-4AE1-80CA-FE5624D2EA0F}" srcOrd="0" destOrd="0" parTransId="{F42DF6EB-9EF8-48CE-86AE-DFD860BCD1A8}" sibTransId="{79F430DC-52B5-4D15-9219-3F4EB835F2D8}"/>
    <dgm:cxn modelId="{E9EFD25F-1CCA-4EAE-BEB3-E13B5C1D9C5F}" srcId="{97C38A8D-73F8-43A6-BB4C-96E972E5AB76}" destId="{F814A511-1C66-4B0D-8E43-214BE73FDD2E}" srcOrd="1" destOrd="0" parTransId="{1AE41196-9444-4402-8E72-DD11F70FC34D}" sibTransId="{8BE84A36-6FB4-4B59-9CDE-88294FC8A60C}"/>
    <dgm:cxn modelId="{CE845448-FF09-4F4E-9F9E-F5C911F52874}" srcId="{97C38A8D-73F8-43A6-BB4C-96E972E5AB76}" destId="{BD5138FA-6E8C-453C-8D4C-D31B6C7DD20C}" srcOrd="2" destOrd="0" parTransId="{457A8477-5066-4C68-9EA5-81164E396AE2}" sibTransId="{19515F39-CCEF-4E15-9327-9D5A58BDA096}"/>
    <dgm:cxn modelId="{B1C4A899-C750-4B61-A758-C95ED5C0214F}" type="presOf" srcId="{16268AF3-72E8-4AE1-80CA-FE5624D2EA0F}" destId="{BDA1A0F9-1FE9-4E3C-B0F7-2196A8BD68DE}" srcOrd="0" destOrd="0" presId="urn:microsoft.com/office/officeart/2005/8/layout/list1"/>
    <dgm:cxn modelId="{2C5CEFA6-BAFF-43AB-AC66-CCB26326E956}" type="presOf" srcId="{F814A511-1C66-4B0D-8E43-214BE73FDD2E}" destId="{76CE4745-58BA-4B08-A73D-1619EB014580}" srcOrd="1" destOrd="0" presId="urn:microsoft.com/office/officeart/2005/8/layout/list1"/>
    <dgm:cxn modelId="{DEB9B20C-1BF6-49C9-B004-B7E3685B97AD}" type="presParOf" srcId="{BCD35133-C614-40C6-A36F-0E8E0D44F941}" destId="{BB52FE2E-45A2-4CED-9683-07799BB284B7}" srcOrd="0" destOrd="0" presId="urn:microsoft.com/office/officeart/2005/8/layout/list1"/>
    <dgm:cxn modelId="{7755911D-BD6D-4846-B4ED-6AE76B8D7744}" type="presParOf" srcId="{BB52FE2E-45A2-4CED-9683-07799BB284B7}" destId="{BDA1A0F9-1FE9-4E3C-B0F7-2196A8BD68DE}" srcOrd="0" destOrd="0" presId="urn:microsoft.com/office/officeart/2005/8/layout/list1"/>
    <dgm:cxn modelId="{9E224830-22FC-4B7E-B085-36DA3DABED61}" type="presParOf" srcId="{BB52FE2E-45A2-4CED-9683-07799BB284B7}" destId="{038F117A-4B76-443C-8D38-7E61BC521AD4}" srcOrd="1" destOrd="0" presId="urn:microsoft.com/office/officeart/2005/8/layout/list1"/>
    <dgm:cxn modelId="{65EA2567-BE42-402F-8E63-7910CB6F2438}" type="presParOf" srcId="{BCD35133-C614-40C6-A36F-0E8E0D44F941}" destId="{CFA202B4-DB31-4A3F-94EB-F240CA926E54}" srcOrd="1" destOrd="0" presId="urn:microsoft.com/office/officeart/2005/8/layout/list1"/>
    <dgm:cxn modelId="{0EE5D2A5-CEFE-4E8F-B64B-E5295C7133F6}" type="presParOf" srcId="{BCD35133-C614-40C6-A36F-0E8E0D44F941}" destId="{C5CF2412-AD62-467D-9A32-9CC81929817D}" srcOrd="2" destOrd="0" presId="urn:microsoft.com/office/officeart/2005/8/layout/list1"/>
    <dgm:cxn modelId="{079D0F9A-680C-4257-9A1E-2E522753A192}" type="presParOf" srcId="{BCD35133-C614-40C6-A36F-0E8E0D44F941}" destId="{624A66A6-8646-4E09-9FE8-3EBD3EE0072C}" srcOrd="3" destOrd="0" presId="urn:microsoft.com/office/officeart/2005/8/layout/list1"/>
    <dgm:cxn modelId="{70E18351-22D9-4CEA-A648-F2CEA3872A5E}" type="presParOf" srcId="{BCD35133-C614-40C6-A36F-0E8E0D44F941}" destId="{C12CCAA1-B010-488F-9069-EA22ABA51C77}" srcOrd="4" destOrd="0" presId="urn:microsoft.com/office/officeart/2005/8/layout/list1"/>
    <dgm:cxn modelId="{09027501-4F01-438C-B6BD-A614EDBD87CA}" type="presParOf" srcId="{C12CCAA1-B010-488F-9069-EA22ABA51C77}" destId="{77E0EED7-58C4-46A0-9D82-F462E5DE7F53}" srcOrd="0" destOrd="0" presId="urn:microsoft.com/office/officeart/2005/8/layout/list1"/>
    <dgm:cxn modelId="{A8CE3476-A4F2-435C-B31F-9EA081355ABA}" type="presParOf" srcId="{C12CCAA1-B010-488F-9069-EA22ABA51C77}" destId="{76CE4745-58BA-4B08-A73D-1619EB014580}" srcOrd="1" destOrd="0" presId="urn:microsoft.com/office/officeart/2005/8/layout/list1"/>
    <dgm:cxn modelId="{B0EE131E-5819-4875-9E3F-F9409094B4F9}" type="presParOf" srcId="{BCD35133-C614-40C6-A36F-0E8E0D44F941}" destId="{402F010A-76E9-4542-9D13-9218F133BE7B}" srcOrd="5" destOrd="0" presId="urn:microsoft.com/office/officeart/2005/8/layout/list1"/>
    <dgm:cxn modelId="{FFFB90F7-344D-41E5-9F1D-48BBE894FE3E}" type="presParOf" srcId="{BCD35133-C614-40C6-A36F-0E8E0D44F941}" destId="{F78E8454-3FF8-495E-BE79-42D2E7176164}" srcOrd="6" destOrd="0" presId="urn:microsoft.com/office/officeart/2005/8/layout/list1"/>
    <dgm:cxn modelId="{6507DC6E-11A5-4B79-A0DB-CAFE8DD31568}" type="presParOf" srcId="{BCD35133-C614-40C6-A36F-0E8E0D44F941}" destId="{55D5CF14-7D95-47B1-9C2D-B45271124638}" srcOrd="7" destOrd="0" presId="urn:microsoft.com/office/officeart/2005/8/layout/list1"/>
    <dgm:cxn modelId="{64C52E60-3222-4269-83FD-F29C13798A4A}" type="presParOf" srcId="{BCD35133-C614-40C6-A36F-0E8E0D44F941}" destId="{7342C41F-BC48-4F4C-82E4-1C113EF79580}" srcOrd="8" destOrd="0" presId="urn:microsoft.com/office/officeart/2005/8/layout/list1"/>
    <dgm:cxn modelId="{57D613AB-5D21-440C-B354-A1B341A54B09}" type="presParOf" srcId="{7342C41F-BC48-4F4C-82E4-1C113EF79580}" destId="{9E5282EA-6CE7-48CF-A32B-14C54F8109DD}" srcOrd="0" destOrd="0" presId="urn:microsoft.com/office/officeart/2005/8/layout/list1"/>
    <dgm:cxn modelId="{30871EFE-7D20-49C1-881E-0AA1D42E4828}" type="presParOf" srcId="{7342C41F-BC48-4F4C-82E4-1C113EF79580}" destId="{09ECED73-B9DF-41EE-891B-BB5C5CA8CAC7}" srcOrd="1" destOrd="0" presId="urn:microsoft.com/office/officeart/2005/8/layout/list1"/>
    <dgm:cxn modelId="{B6A7A525-83F3-4DEE-AF1A-33BDD39F83F2}" type="presParOf" srcId="{BCD35133-C614-40C6-A36F-0E8E0D44F941}" destId="{8F5BBFC5-CDFF-4984-BFF0-26770265128F}" srcOrd="9" destOrd="0" presId="urn:microsoft.com/office/officeart/2005/8/layout/list1"/>
    <dgm:cxn modelId="{F43046E9-15D7-4B35-B916-DD69A1D1BCA3}" type="presParOf" srcId="{BCD35133-C614-40C6-A36F-0E8E0D44F941}" destId="{B29138E7-9274-41A4-9996-B61C6028E2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2412-AD62-467D-9A32-9CC81929817D}">
      <dsp:nvSpPr>
        <dsp:cNvPr id="0" name=""/>
        <dsp:cNvSpPr/>
      </dsp:nvSpPr>
      <dsp:spPr>
        <a:xfrm>
          <a:off x="0" y="473947"/>
          <a:ext cx="6664078" cy="65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F117A-4B76-443C-8D38-7E61BC521AD4}">
      <dsp:nvSpPr>
        <dsp:cNvPr id="0" name=""/>
        <dsp:cNvSpPr/>
      </dsp:nvSpPr>
      <dsp:spPr>
        <a:xfrm>
          <a:off x="333203" y="90187"/>
          <a:ext cx="4664854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20" tIns="0" rIns="1763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Развитие мышления с применением интерактивных заданий</a:t>
          </a:r>
        </a:p>
      </dsp:txBody>
      <dsp:txXfrm>
        <a:off x="370670" y="127654"/>
        <a:ext cx="4589920" cy="692586"/>
      </dsp:txXfrm>
    </dsp:sp>
    <dsp:sp modelId="{F78E8454-3FF8-495E-BE79-42D2E7176164}">
      <dsp:nvSpPr>
        <dsp:cNvPr id="0" name=""/>
        <dsp:cNvSpPr/>
      </dsp:nvSpPr>
      <dsp:spPr>
        <a:xfrm>
          <a:off x="0" y="1653307"/>
          <a:ext cx="6664078" cy="65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CE4745-58BA-4B08-A73D-1619EB014580}">
      <dsp:nvSpPr>
        <dsp:cNvPr id="0" name=""/>
        <dsp:cNvSpPr/>
      </dsp:nvSpPr>
      <dsp:spPr>
        <a:xfrm>
          <a:off x="333203" y="1269547"/>
          <a:ext cx="4664854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20" tIns="0" rIns="1763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Программирование  роботов </a:t>
          </a:r>
          <a:r>
            <a:rPr lang="ru-RU" sz="2000" kern="1200" dirty="0" err="1"/>
            <a:t>Ozobot</a:t>
          </a:r>
          <a:r>
            <a:rPr lang="ru-RU" sz="2000" kern="1200" dirty="0"/>
            <a:t> EVO</a:t>
          </a:r>
        </a:p>
      </dsp:txBody>
      <dsp:txXfrm>
        <a:off x="370670" y="1307014"/>
        <a:ext cx="4589920" cy="692586"/>
      </dsp:txXfrm>
    </dsp:sp>
    <dsp:sp modelId="{B29138E7-9274-41A4-9996-B61C6028E243}">
      <dsp:nvSpPr>
        <dsp:cNvPr id="0" name=""/>
        <dsp:cNvSpPr/>
      </dsp:nvSpPr>
      <dsp:spPr>
        <a:xfrm>
          <a:off x="0" y="2832667"/>
          <a:ext cx="6664078" cy="65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ECED73-B9DF-41EE-891B-BB5C5CA8CAC7}">
      <dsp:nvSpPr>
        <dsp:cNvPr id="0" name=""/>
        <dsp:cNvSpPr/>
      </dsp:nvSpPr>
      <dsp:spPr>
        <a:xfrm>
          <a:off x="333203" y="2448907"/>
          <a:ext cx="4664854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20" tIns="0" rIns="1763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Проектное моделирование</a:t>
          </a:r>
        </a:p>
      </dsp:txBody>
      <dsp:txXfrm>
        <a:off x="370670" y="2486374"/>
        <a:ext cx="4589920" cy="692586"/>
      </dsp:txXfrm>
    </dsp:sp>
    <dsp:sp modelId="{EB373D6B-DC6B-433F-8CA3-3D3A5252CE3B}">
      <dsp:nvSpPr>
        <dsp:cNvPr id="0" name=""/>
        <dsp:cNvSpPr/>
      </dsp:nvSpPr>
      <dsp:spPr>
        <a:xfrm>
          <a:off x="0" y="4012028"/>
          <a:ext cx="6664078" cy="65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F56113-A436-4F51-9E71-CA20C8B022D4}">
      <dsp:nvSpPr>
        <dsp:cNvPr id="0" name=""/>
        <dsp:cNvSpPr/>
      </dsp:nvSpPr>
      <dsp:spPr>
        <a:xfrm>
          <a:off x="333203" y="3628268"/>
          <a:ext cx="4664854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20" tIns="0" rIns="1763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Креативное программирование</a:t>
          </a:r>
        </a:p>
      </dsp:txBody>
      <dsp:txXfrm>
        <a:off x="370670" y="3665735"/>
        <a:ext cx="4589920" cy="692586"/>
      </dsp:txXfrm>
    </dsp:sp>
    <dsp:sp modelId="{70811973-F25B-4381-9E54-1C0436160235}">
      <dsp:nvSpPr>
        <dsp:cNvPr id="0" name=""/>
        <dsp:cNvSpPr/>
      </dsp:nvSpPr>
      <dsp:spPr>
        <a:xfrm>
          <a:off x="0" y="5191388"/>
          <a:ext cx="6664078" cy="65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B36D08-EC89-45A1-9723-E4D68AFA5BF3}">
      <dsp:nvSpPr>
        <dsp:cNvPr id="0" name=""/>
        <dsp:cNvSpPr/>
      </dsp:nvSpPr>
      <dsp:spPr>
        <a:xfrm>
          <a:off x="333203" y="4807627"/>
          <a:ext cx="4664854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20" tIns="0" rIns="17632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Знакомство с виртуальной и дополненной реальностью</a:t>
          </a:r>
        </a:p>
      </dsp:txBody>
      <dsp:txXfrm>
        <a:off x="370670" y="4845094"/>
        <a:ext cx="4589920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2412-AD62-467D-9A32-9CC81929817D}">
      <dsp:nvSpPr>
        <dsp:cNvPr id="0" name=""/>
        <dsp:cNvSpPr/>
      </dsp:nvSpPr>
      <dsp:spPr>
        <a:xfrm>
          <a:off x="0" y="656139"/>
          <a:ext cx="6435020" cy="108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F117A-4B76-443C-8D38-7E61BC521AD4}">
      <dsp:nvSpPr>
        <dsp:cNvPr id="0" name=""/>
        <dsp:cNvSpPr/>
      </dsp:nvSpPr>
      <dsp:spPr>
        <a:xfrm>
          <a:off x="321751" y="7811"/>
          <a:ext cx="4504514" cy="1269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260" tIns="0" rIns="1702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Развитие логического и алгоритмического мышления</a:t>
          </a:r>
        </a:p>
      </dsp:txBody>
      <dsp:txXfrm>
        <a:off x="383716" y="69776"/>
        <a:ext cx="4380584" cy="1145430"/>
      </dsp:txXfrm>
    </dsp:sp>
    <dsp:sp modelId="{F78E8454-3FF8-495E-BE79-42D2E7176164}">
      <dsp:nvSpPr>
        <dsp:cNvPr id="0" name=""/>
        <dsp:cNvSpPr/>
      </dsp:nvSpPr>
      <dsp:spPr>
        <a:xfrm>
          <a:off x="0" y="2592971"/>
          <a:ext cx="6435020" cy="108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CE4745-58BA-4B08-A73D-1619EB014580}">
      <dsp:nvSpPr>
        <dsp:cNvPr id="0" name=""/>
        <dsp:cNvSpPr/>
      </dsp:nvSpPr>
      <dsp:spPr>
        <a:xfrm>
          <a:off x="321751" y="1958291"/>
          <a:ext cx="4504514" cy="1269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260" tIns="0" rIns="1702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Визуальное программирование </a:t>
          </a:r>
        </a:p>
      </dsp:txBody>
      <dsp:txXfrm>
        <a:off x="383716" y="2020256"/>
        <a:ext cx="4380584" cy="1145430"/>
      </dsp:txXfrm>
    </dsp:sp>
    <dsp:sp modelId="{B29138E7-9274-41A4-9996-B61C6028E243}">
      <dsp:nvSpPr>
        <dsp:cNvPr id="0" name=""/>
        <dsp:cNvSpPr/>
      </dsp:nvSpPr>
      <dsp:spPr>
        <a:xfrm>
          <a:off x="0" y="4543451"/>
          <a:ext cx="6435020" cy="108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ECED73-B9DF-41EE-891B-BB5C5CA8CAC7}">
      <dsp:nvSpPr>
        <dsp:cNvPr id="0" name=""/>
        <dsp:cNvSpPr/>
      </dsp:nvSpPr>
      <dsp:spPr>
        <a:xfrm>
          <a:off x="321751" y="3908771"/>
          <a:ext cx="4504514" cy="1269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260" tIns="0" rIns="1702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Создание творческих проектов  — компьютерных игр, мультфильмов, интерактивных книг</a:t>
          </a:r>
        </a:p>
      </dsp:txBody>
      <dsp:txXfrm>
        <a:off x="383716" y="3970736"/>
        <a:ext cx="4380584" cy="1145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2412-AD62-467D-9A32-9CC81929817D}">
      <dsp:nvSpPr>
        <dsp:cNvPr id="0" name=""/>
        <dsp:cNvSpPr/>
      </dsp:nvSpPr>
      <dsp:spPr>
        <a:xfrm>
          <a:off x="0" y="612508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F117A-4B76-443C-8D38-7E61BC521AD4}">
      <dsp:nvSpPr>
        <dsp:cNvPr id="0" name=""/>
        <dsp:cNvSpPr/>
      </dsp:nvSpPr>
      <dsp:spPr>
        <a:xfrm>
          <a:off x="309395" y="22108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Знакомство с базовыми знаниями по физике, механике, электрике, электронике</a:t>
          </a:r>
        </a:p>
      </dsp:txBody>
      <dsp:txXfrm>
        <a:off x="367037" y="79750"/>
        <a:ext cx="4216259" cy="1065516"/>
      </dsp:txXfrm>
    </dsp:sp>
    <dsp:sp modelId="{F78E8454-3FF8-495E-BE79-42D2E7176164}">
      <dsp:nvSpPr>
        <dsp:cNvPr id="0" name=""/>
        <dsp:cNvSpPr/>
      </dsp:nvSpPr>
      <dsp:spPr>
        <a:xfrm>
          <a:off x="0" y="2426909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CE4745-58BA-4B08-A73D-1619EB014580}">
      <dsp:nvSpPr>
        <dsp:cNvPr id="0" name=""/>
        <dsp:cNvSpPr/>
      </dsp:nvSpPr>
      <dsp:spPr>
        <a:xfrm>
          <a:off x="372757" y="1806563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Создание роботов и автоматизированных устройств на базе конструкторов LEGO </a:t>
          </a:r>
        </a:p>
      </dsp:txBody>
      <dsp:txXfrm>
        <a:off x="430399" y="1864205"/>
        <a:ext cx="4216259" cy="1065516"/>
      </dsp:txXfrm>
    </dsp:sp>
    <dsp:sp modelId="{B29138E7-9274-41A4-9996-B61C6028E243}">
      <dsp:nvSpPr>
        <dsp:cNvPr id="0" name=""/>
        <dsp:cNvSpPr/>
      </dsp:nvSpPr>
      <dsp:spPr>
        <a:xfrm>
          <a:off x="0" y="4241309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ECED73-B9DF-41EE-891B-BB5C5CA8CAC7}">
      <dsp:nvSpPr>
        <dsp:cNvPr id="0" name=""/>
        <dsp:cNvSpPr/>
      </dsp:nvSpPr>
      <dsp:spPr>
        <a:xfrm>
          <a:off x="309395" y="3650909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Программирование  роботов </a:t>
          </a:r>
        </a:p>
      </dsp:txBody>
      <dsp:txXfrm>
        <a:off x="367037" y="3708551"/>
        <a:ext cx="4216259" cy="1065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2412-AD62-467D-9A32-9CC81929817D}">
      <dsp:nvSpPr>
        <dsp:cNvPr id="0" name=""/>
        <dsp:cNvSpPr/>
      </dsp:nvSpPr>
      <dsp:spPr>
        <a:xfrm>
          <a:off x="0" y="489198"/>
          <a:ext cx="6469039" cy="781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F117A-4B76-443C-8D38-7E61BC521AD4}">
      <dsp:nvSpPr>
        <dsp:cNvPr id="0" name=""/>
        <dsp:cNvSpPr/>
      </dsp:nvSpPr>
      <dsp:spPr>
        <a:xfrm>
          <a:off x="323451" y="31638"/>
          <a:ext cx="4528327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160" tIns="0" rIns="1711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Знакомство с виртуальной и дополненной реальностью</a:t>
          </a:r>
        </a:p>
      </dsp:txBody>
      <dsp:txXfrm>
        <a:off x="368123" y="76310"/>
        <a:ext cx="4438983" cy="825776"/>
      </dsp:txXfrm>
    </dsp:sp>
    <dsp:sp modelId="{B6D0EB57-5EA1-4C56-8030-3ECC5BEB17BF}">
      <dsp:nvSpPr>
        <dsp:cNvPr id="0" name=""/>
        <dsp:cNvSpPr/>
      </dsp:nvSpPr>
      <dsp:spPr>
        <a:xfrm>
          <a:off x="0" y="1895358"/>
          <a:ext cx="6469039" cy="781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1C0A29-4F30-49D4-BDEF-2CE1FB5F8A8E}">
      <dsp:nvSpPr>
        <dsp:cNvPr id="0" name=""/>
        <dsp:cNvSpPr/>
      </dsp:nvSpPr>
      <dsp:spPr>
        <a:xfrm>
          <a:off x="323451" y="1437798"/>
          <a:ext cx="4528327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160" tIns="0" rIns="1711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Программирование</a:t>
          </a:r>
        </a:p>
      </dsp:txBody>
      <dsp:txXfrm>
        <a:off x="368123" y="1482470"/>
        <a:ext cx="4438983" cy="825776"/>
      </dsp:txXfrm>
    </dsp:sp>
    <dsp:sp modelId="{ED386615-B9F6-4CD6-9219-728E8EFEC26E}">
      <dsp:nvSpPr>
        <dsp:cNvPr id="0" name=""/>
        <dsp:cNvSpPr/>
      </dsp:nvSpPr>
      <dsp:spPr>
        <a:xfrm>
          <a:off x="0" y="3301518"/>
          <a:ext cx="6469039" cy="781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4D6EAA-44A1-4FAD-BB05-AF5AD0E62B37}">
      <dsp:nvSpPr>
        <dsp:cNvPr id="0" name=""/>
        <dsp:cNvSpPr/>
      </dsp:nvSpPr>
      <dsp:spPr>
        <a:xfrm>
          <a:off x="323451" y="2843958"/>
          <a:ext cx="4528327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160" tIns="0" rIns="1711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3D-моделирование</a:t>
          </a:r>
          <a:r>
            <a:rPr lang="ru-RU" sz="3300" kern="1200" dirty="0"/>
            <a:t> </a:t>
          </a:r>
        </a:p>
      </dsp:txBody>
      <dsp:txXfrm>
        <a:off x="368123" y="2888630"/>
        <a:ext cx="4438983" cy="825776"/>
      </dsp:txXfrm>
    </dsp:sp>
    <dsp:sp modelId="{70811973-F25B-4381-9E54-1C0436160235}">
      <dsp:nvSpPr>
        <dsp:cNvPr id="0" name=""/>
        <dsp:cNvSpPr/>
      </dsp:nvSpPr>
      <dsp:spPr>
        <a:xfrm>
          <a:off x="0" y="4707679"/>
          <a:ext cx="6469039" cy="781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B36D08-EC89-45A1-9723-E4D68AFA5BF3}">
      <dsp:nvSpPr>
        <dsp:cNvPr id="0" name=""/>
        <dsp:cNvSpPr/>
      </dsp:nvSpPr>
      <dsp:spPr>
        <a:xfrm>
          <a:off x="310203" y="4314223"/>
          <a:ext cx="4528327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160" tIns="0" rIns="17116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Создание творческих проектов </a:t>
          </a:r>
        </a:p>
      </dsp:txBody>
      <dsp:txXfrm>
        <a:off x="354875" y="4358895"/>
        <a:ext cx="4438983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2412-AD62-467D-9A32-9CC81929817D}">
      <dsp:nvSpPr>
        <dsp:cNvPr id="0" name=""/>
        <dsp:cNvSpPr/>
      </dsp:nvSpPr>
      <dsp:spPr>
        <a:xfrm>
          <a:off x="0" y="612508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F117A-4B76-443C-8D38-7E61BC521AD4}">
      <dsp:nvSpPr>
        <dsp:cNvPr id="0" name=""/>
        <dsp:cNvSpPr/>
      </dsp:nvSpPr>
      <dsp:spPr>
        <a:xfrm>
          <a:off x="309395" y="22108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Изучения языка программирования </a:t>
          </a:r>
          <a:r>
            <a:rPr lang="ru-RU" sz="2000" kern="1200" dirty="0" err="1"/>
            <a:t>Python</a:t>
          </a:r>
          <a:endParaRPr lang="ru-RU" sz="2000" kern="1200" dirty="0"/>
        </a:p>
      </dsp:txBody>
      <dsp:txXfrm>
        <a:off x="367037" y="79750"/>
        <a:ext cx="4216259" cy="1065516"/>
      </dsp:txXfrm>
    </dsp:sp>
    <dsp:sp modelId="{F78E8454-3FF8-495E-BE79-42D2E7176164}">
      <dsp:nvSpPr>
        <dsp:cNvPr id="0" name=""/>
        <dsp:cNvSpPr/>
      </dsp:nvSpPr>
      <dsp:spPr>
        <a:xfrm>
          <a:off x="0" y="2426909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CE4745-58BA-4B08-A73D-1619EB014580}">
      <dsp:nvSpPr>
        <dsp:cNvPr id="0" name=""/>
        <dsp:cNvSpPr/>
      </dsp:nvSpPr>
      <dsp:spPr>
        <a:xfrm>
          <a:off x="372757" y="1806563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Изучение игровых технологий </a:t>
          </a:r>
        </a:p>
      </dsp:txBody>
      <dsp:txXfrm>
        <a:off x="430399" y="1864205"/>
        <a:ext cx="4216259" cy="1065516"/>
      </dsp:txXfrm>
    </dsp:sp>
    <dsp:sp modelId="{B29138E7-9274-41A4-9996-B61C6028E243}">
      <dsp:nvSpPr>
        <dsp:cNvPr id="0" name=""/>
        <dsp:cNvSpPr/>
      </dsp:nvSpPr>
      <dsp:spPr>
        <a:xfrm>
          <a:off x="0" y="4241309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ECED73-B9DF-41EE-891B-BB5C5CA8CAC7}">
      <dsp:nvSpPr>
        <dsp:cNvPr id="0" name=""/>
        <dsp:cNvSpPr/>
      </dsp:nvSpPr>
      <dsp:spPr>
        <a:xfrm>
          <a:off x="309395" y="3650909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Подготовка и защита творческих проектов </a:t>
          </a:r>
        </a:p>
      </dsp:txBody>
      <dsp:txXfrm>
        <a:off x="367037" y="3708551"/>
        <a:ext cx="4216259" cy="1065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2412-AD62-467D-9A32-9CC81929817D}">
      <dsp:nvSpPr>
        <dsp:cNvPr id="0" name=""/>
        <dsp:cNvSpPr/>
      </dsp:nvSpPr>
      <dsp:spPr>
        <a:xfrm>
          <a:off x="0" y="612508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F117A-4B76-443C-8D38-7E61BC521AD4}">
      <dsp:nvSpPr>
        <dsp:cNvPr id="0" name=""/>
        <dsp:cNvSpPr/>
      </dsp:nvSpPr>
      <dsp:spPr>
        <a:xfrm>
          <a:off x="309395" y="22108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Работа с компьютерным «железом»</a:t>
          </a:r>
        </a:p>
      </dsp:txBody>
      <dsp:txXfrm>
        <a:off x="367037" y="79750"/>
        <a:ext cx="4216259" cy="1065516"/>
      </dsp:txXfrm>
    </dsp:sp>
    <dsp:sp modelId="{F78E8454-3FF8-495E-BE79-42D2E7176164}">
      <dsp:nvSpPr>
        <dsp:cNvPr id="0" name=""/>
        <dsp:cNvSpPr/>
      </dsp:nvSpPr>
      <dsp:spPr>
        <a:xfrm>
          <a:off x="0" y="2426909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CE4745-58BA-4B08-A73D-1619EB014580}">
      <dsp:nvSpPr>
        <dsp:cNvPr id="0" name=""/>
        <dsp:cNvSpPr/>
      </dsp:nvSpPr>
      <dsp:spPr>
        <a:xfrm>
          <a:off x="372757" y="1806563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Обучение основам сетевой безопасности</a:t>
          </a:r>
        </a:p>
      </dsp:txBody>
      <dsp:txXfrm>
        <a:off x="430399" y="1864205"/>
        <a:ext cx="4216259" cy="1065516"/>
      </dsp:txXfrm>
    </dsp:sp>
    <dsp:sp modelId="{B29138E7-9274-41A4-9996-B61C6028E243}">
      <dsp:nvSpPr>
        <dsp:cNvPr id="0" name=""/>
        <dsp:cNvSpPr/>
      </dsp:nvSpPr>
      <dsp:spPr>
        <a:xfrm>
          <a:off x="0" y="4241309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ECED73-B9DF-41EE-891B-BB5C5CA8CAC7}">
      <dsp:nvSpPr>
        <dsp:cNvPr id="0" name=""/>
        <dsp:cNvSpPr/>
      </dsp:nvSpPr>
      <dsp:spPr>
        <a:xfrm>
          <a:off x="309395" y="3650909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Построение и настройка сетей, сетевых сервисов и протоколов</a:t>
          </a:r>
        </a:p>
      </dsp:txBody>
      <dsp:txXfrm>
        <a:off x="367037" y="3708551"/>
        <a:ext cx="4216259" cy="10655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2412-AD62-467D-9A32-9CC81929817D}">
      <dsp:nvSpPr>
        <dsp:cNvPr id="0" name=""/>
        <dsp:cNvSpPr/>
      </dsp:nvSpPr>
      <dsp:spPr>
        <a:xfrm>
          <a:off x="0" y="612508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F117A-4B76-443C-8D38-7E61BC521AD4}">
      <dsp:nvSpPr>
        <dsp:cNvPr id="0" name=""/>
        <dsp:cNvSpPr/>
      </dsp:nvSpPr>
      <dsp:spPr>
        <a:xfrm>
          <a:off x="309395" y="11717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Знакомство с современными и популярными платформами</a:t>
          </a:r>
        </a:p>
      </dsp:txBody>
      <dsp:txXfrm>
        <a:off x="367037" y="69359"/>
        <a:ext cx="4216259" cy="1065516"/>
      </dsp:txXfrm>
    </dsp:sp>
    <dsp:sp modelId="{F78E8454-3FF8-495E-BE79-42D2E7176164}">
      <dsp:nvSpPr>
        <dsp:cNvPr id="0" name=""/>
        <dsp:cNvSpPr/>
      </dsp:nvSpPr>
      <dsp:spPr>
        <a:xfrm>
          <a:off x="0" y="2426909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CE4745-58BA-4B08-A73D-1619EB014580}">
      <dsp:nvSpPr>
        <dsp:cNvPr id="0" name=""/>
        <dsp:cNvSpPr/>
      </dsp:nvSpPr>
      <dsp:spPr>
        <a:xfrm>
          <a:off x="372757" y="1806563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Обучение основам программирования на языке </a:t>
          </a:r>
          <a:r>
            <a:rPr lang="ru-RU" sz="2000" kern="1200" dirty="0" err="1"/>
            <a:t>Java</a:t>
          </a:r>
          <a:r>
            <a:rPr lang="ru-RU" sz="2000" kern="1200" dirty="0"/>
            <a:t>, языке разметки XML</a:t>
          </a:r>
        </a:p>
      </dsp:txBody>
      <dsp:txXfrm>
        <a:off x="430399" y="1864205"/>
        <a:ext cx="4216259" cy="1065516"/>
      </dsp:txXfrm>
    </dsp:sp>
    <dsp:sp modelId="{B29138E7-9274-41A4-9996-B61C6028E243}">
      <dsp:nvSpPr>
        <dsp:cNvPr id="0" name=""/>
        <dsp:cNvSpPr/>
      </dsp:nvSpPr>
      <dsp:spPr>
        <a:xfrm>
          <a:off x="0" y="4241309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ECED73-B9DF-41EE-891B-BB5C5CA8CAC7}">
      <dsp:nvSpPr>
        <dsp:cNvPr id="0" name=""/>
        <dsp:cNvSpPr/>
      </dsp:nvSpPr>
      <dsp:spPr>
        <a:xfrm>
          <a:off x="309395" y="3650909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Разработка </a:t>
          </a:r>
          <a:r>
            <a:rPr lang="ru-RU" sz="2000" kern="1200" dirty="0" err="1"/>
            <a:t>Android</a:t>
          </a:r>
          <a:r>
            <a:rPr lang="ru-RU" sz="2000" kern="1200" dirty="0"/>
            <a:t> приложений </a:t>
          </a:r>
        </a:p>
      </dsp:txBody>
      <dsp:txXfrm>
        <a:off x="367037" y="3708551"/>
        <a:ext cx="4216259" cy="10655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2412-AD62-467D-9A32-9CC81929817D}">
      <dsp:nvSpPr>
        <dsp:cNvPr id="0" name=""/>
        <dsp:cNvSpPr/>
      </dsp:nvSpPr>
      <dsp:spPr>
        <a:xfrm>
          <a:off x="0" y="612508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F117A-4B76-443C-8D38-7E61BC521AD4}">
      <dsp:nvSpPr>
        <dsp:cNvPr id="0" name=""/>
        <dsp:cNvSpPr/>
      </dsp:nvSpPr>
      <dsp:spPr>
        <a:xfrm>
          <a:off x="309395" y="11717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Изучение основ компьютерной графики</a:t>
          </a:r>
        </a:p>
      </dsp:txBody>
      <dsp:txXfrm>
        <a:off x="367037" y="69359"/>
        <a:ext cx="4216259" cy="1065516"/>
      </dsp:txXfrm>
    </dsp:sp>
    <dsp:sp modelId="{F78E8454-3FF8-495E-BE79-42D2E7176164}">
      <dsp:nvSpPr>
        <dsp:cNvPr id="0" name=""/>
        <dsp:cNvSpPr/>
      </dsp:nvSpPr>
      <dsp:spPr>
        <a:xfrm>
          <a:off x="0" y="2426909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CE4745-58BA-4B08-A73D-1619EB014580}">
      <dsp:nvSpPr>
        <dsp:cNvPr id="0" name=""/>
        <dsp:cNvSpPr/>
      </dsp:nvSpPr>
      <dsp:spPr>
        <a:xfrm>
          <a:off x="372757" y="1806563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Формирование самостоятельности и креативности</a:t>
          </a:r>
        </a:p>
      </dsp:txBody>
      <dsp:txXfrm>
        <a:off x="430399" y="1864205"/>
        <a:ext cx="4216259" cy="1065516"/>
      </dsp:txXfrm>
    </dsp:sp>
    <dsp:sp modelId="{B29138E7-9274-41A4-9996-B61C6028E243}">
      <dsp:nvSpPr>
        <dsp:cNvPr id="0" name=""/>
        <dsp:cNvSpPr/>
      </dsp:nvSpPr>
      <dsp:spPr>
        <a:xfrm>
          <a:off x="0" y="4241309"/>
          <a:ext cx="6187919" cy="100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ECED73-B9DF-41EE-891B-BB5C5CA8CAC7}">
      <dsp:nvSpPr>
        <dsp:cNvPr id="0" name=""/>
        <dsp:cNvSpPr/>
      </dsp:nvSpPr>
      <dsp:spPr>
        <a:xfrm>
          <a:off x="309395" y="3650909"/>
          <a:ext cx="4331543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722" tIns="0" rIns="1637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Разработка компьютерных моделей </a:t>
          </a:r>
        </a:p>
      </dsp:txBody>
      <dsp:txXfrm>
        <a:off x="367037" y="3708551"/>
        <a:ext cx="4216259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6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0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КУБ.Тутаев</a:t>
            </a:r>
            <a:b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 и его грани»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3" y="3876358"/>
            <a:ext cx="8791575" cy="1655762"/>
          </a:xfrm>
        </p:spPr>
        <p:txBody>
          <a:bodyPr>
            <a:normAutofit/>
          </a:bodyPr>
          <a:lstStyle/>
          <a:p>
            <a:r>
              <a:rPr lang="ru-RU" sz="2400" dirty="0"/>
              <a:t>Центр цифрового образования детей</a:t>
            </a:r>
          </a:p>
          <a:p>
            <a:r>
              <a:rPr lang="ru-RU" sz="2400" dirty="0"/>
              <a:t>ГПОУ ЯО </a:t>
            </a:r>
            <a:r>
              <a:rPr lang="ru-RU" sz="2400" dirty="0" err="1"/>
              <a:t>Тутаевский</a:t>
            </a:r>
            <a:r>
              <a:rPr lang="ru-RU" sz="2400" dirty="0"/>
              <a:t> политехнический техникум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F09F6B-EC23-453A-9185-0D6853301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0" b="95094" l="9434" r="90189">
                        <a14:foregroundMark x1="10943" y1="39057" x2="10943" y2="39057"/>
                        <a14:foregroundMark x1="9434" y1="48868" x2="9434" y2="48868"/>
                        <a14:foregroundMark x1="9811" y1="56981" x2="9811" y2="56981"/>
                        <a14:foregroundMark x1="42453" y1="9057" x2="42453" y2="9057"/>
                        <a14:foregroundMark x1="42453" y1="9057" x2="42453" y2="9057"/>
                        <a14:foregroundMark x1="50755" y1="4340" x2="50755" y2="4340"/>
                        <a14:foregroundMark x1="90377" y1="42264" x2="89623" y2="43962"/>
                        <a14:foregroundMark x1="52075" y1="95094" x2="52075" y2="95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6756" y="234638"/>
            <a:ext cx="2182483" cy="21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75F45-98D6-49B9-A73E-E3BB91B5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Компьютерная графика и дизайн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173138-00C7-493D-A4E4-B56D833FB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" t="5887" r="15480" b="27955"/>
          <a:stretch/>
        </p:blipFill>
        <p:spPr>
          <a:xfrm>
            <a:off x="7982353" y="1232865"/>
            <a:ext cx="3623952" cy="2138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904057-D846-49C4-BF3C-6A219DB5D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2" t="6015" r="5666" b="14689"/>
          <a:stretch/>
        </p:blipFill>
        <p:spPr>
          <a:xfrm>
            <a:off x="7982354" y="3930555"/>
            <a:ext cx="3623952" cy="2410426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43644601"/>
              </p:ext>
            </p:extLst>
          </p:nvPr>
        </p:nvGraphicFramePr>
        <p:xfrm>
          <a:off x="763860" y="1232865"/>
          <a:ext cx="6187919" cy="527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97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695" y="1578533"/>
            <a:ext cx="10418242" cy="4028002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sz="3000" b="1" dirty="0">
                <a:latin typeface="+mj-lt"/>
              </a:rPr>
              <a:t>Место нахождения:</a:t>
            </a:r>
            <a:r>
              <a:rPr lang="ru-RU" sz="3000" dirty="0">
                <a:latin typeface="+mj-lt"/>
              </a:rPr>
              <a:t> 152303, г. Тутаев, Ярославская область, </a:t>
            </a:r>
          </a:p>
          <a:p>
            <a:pPr marL="0" indent="0" fontAlgn="base">
              <a:buNone/>
            </a:pPr>
            <a:r>
              <a:rPr lang="ru-RU" sz="3000" dirty="0">
                <a:latin typeface="+mj-lt"/>
              </a:rPr>
              <a:t>ул. </a:t>
            </a:r>
            <a:r>
              <a:rPr lang="ru-RU" sz="3000" dirty="0" err="1">
                <a:latin typeface="+mj-lt"/>
              </a:rPr>
              <a:t>Р.Люксембург</a:t>
            </a:r>
            <a:r>
              <a:rPr lang="ru-RU" sz="3000" dirty="0">
                <a:latin typeface="+mj-lt"/>
              </a:rPr>
              <a:t>, д.57 </a:t>
            </a:r>
          </a:p>
          <a:p>
            <a:pPr marL="0" indent="0" fontAlgn="base">
              <a:buNone/>
            </a:pPr>
            <a:r>
              <a:rPr lang="ru-RU" sz="3000" b="1" dirty="0">
                <a:latin typeface="+mj-lt"/>
              </a:rPr>
              <a:t>Адрес электронной почты: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 </a:t>
            </a:r>
            <a:r>
              <a:rPr lang="en-US" sz="3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it-cube@proff-41.ru</a:t>
            </a:r>
            <a:endParaRPr lang="ru-RU" sz="31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ru-RU" sz="3000" b="1" dirty="0">
                <a:latin typeface="+mj-lt"/>
              </a:rPr>
              <a:t>Сайт: 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https://pu41.edu.yar.ru/it_cube/tsentr_tsifrovogo_obrazovan_45.html</a:t>
            </a:r>
            <a:endParaRPr lang="ru-RU" sz="3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ru-RU" sz="3000" b="1" dirty="0">
                <a:latin typeface="+mj-lt"/>
              </a:rPr>
              <a:t>Сообщество во ВКонтакте: </a:t>
            </a:r>
          </a:p>
          <a:p>
            <a:pPr marL="0" indent="0" fontAlgn="base">
              <a:buNone/>
            </a:pPr>
            <a:r>
              <a:rPr lang="ru-RU" sz="3000" b="1" dirty="0">
                <a:latin typeface="+mj-lt"/>
              </a:rPr>
              <a:t>Руководитель:</a:t>
            </a:r>
            <a:endParaRPr lang="ru-RU" sz="3000" dirty="0">
              <a:latin typeface="+mj-lt"/>
            </a:endParaRPr>
          </a:p>
          <a:p>
            <a:pPr marL="0" indent="0" fontAlgn="base">
              <a:buNone/>
            </a:pPr>
            <a:r>
              <a:rPr lang="ru-RU" sz="3000" b="1" dirty="0">
                <a:latin typeface="+mj-lt"/>
              </a:rPr>
              <a:t>Поздин Павел Юрьевич</a:t>
            </a:r>
            <a:br>
              <a:rPr lang="ru-RU" sz="3000" dirty="0">
                <a:latin typeface="+mj-lt"/>
              </a:rPr>
            </a:br>
            <a:r>
              <a:rPr lang="ru-RU" sz="3000" dirty="0">
                <a:latin typeface="+mj-lt"/>
              </a:rPr>
              <a:t>тел. </a:t>
            </a:r>
            <a:r>
              <a:rPr lang="ru-RU" sz="3100" dirty="0">
                <a:latin typeface="+mj-lt"/>
              </a:rPr>
              <a:t>+7 (980) 657-97-92</a:t>
            </a:r>
            <a:r>
              <a:rPr lang="ru-RU" sz="3000" dirty="0">
                <a:latin typeface="+mj-lt"/>
              </a:rPr>
              <a:t>, 8-915-986-43-66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230" y="0"/>
            <a:ext cx="9855582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цифрового образования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«IT-куб»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F09F6B-EC23-453A-9185-0D6853301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0" b="95094" l="9434" r="90189">
                        <a14:foregroundMark x1="10943" y1="39057" x2="10943" y2="39057"/>
                        <a14:foregroundMark x1="9434" y1="48868" x2="9434" y2="48868"/>
                        <a14:foregroundMark x1="9811" y1="56981" x2="9811" y2="56981"/>
                        <a14:foregroundMark x1="42453" y1="9057" x2="42453" y2="9057"/>
                        <a14:foregroundMark x1="42453" y1="9057" x2="42453" y2="9057"/>
                        <a14:foregroundMark x1="50755" y1="4340" x2="50755" y2="4340"/>
                        <a14:foregroundMark x1="90377" y1="42264" x2="89623" y2="43962"/>
                        <a14:foregroundMark x1="52075" y1="95094" x2="52075" y2="95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2329" y="4192489"/>
            <a:ext cx="2182483" cy="21824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84A6D-3044-44F1-9863-955B89C00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498" y="3684852"/>
            <a:ext cx="2839046" cy="5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852" y="-163236"/>
            <a:ext cx="8534400" cy="1137857"/>
          </a:xfrm>
        </p:spPr>
        <p:txBody>
          <a:bodyPr>
            <a:norm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585" y="964982"/>
            <a:ext cx="11221527" cy="5470324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SzPct val="150000"/>
              <a:buFont typeface="Wingdings" panose="05000000000000000000" pitchFamily="2" charset="2"/>
              <a:buChar char=""/>
            </a:pP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/>
              <a:t>«Старт» (5-7 лет)</a:t>
            </a:r>
            <a:endParaRPr lang="ru-RU" sz="2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50000"/>
              <a:buFont typeface="Wingdings" panose="05000000000000000000" pitchFamily="2" charset="2"/>
              <a:buChar char=""/>
            </a:pPr>
            <a:r>
              <a:rPr lang="ru-RU" sz="2700" dirty="0">
                <a:solidFill>
                  <a:schemeClr val="tx1"/>
                </a:solidFill>
              </a:rPr>
              <a:t> «Программирование на языке </a:t>
            </a:r>
            <a:r>
              <a:rPr lang="ru-RU" sz="2700" dirty="0" err="1">
                <a:solidFill>
                  <a:schemeClr val="tx1"/>
                </a:solidFill>
              </a:rPr>
              <a:t>Scratch</a:t>
            </a:r>
            <a:r>
              <a:rPr lang="ru-RU" sz="2700" dirty="0">
                <a:solidFill>
                  <a:schemeClr val="tx1"/>
                </a:solidFill>
              </a:rPr>
              <a:t>» (7-12 лет)</a:t>
            </a:r>
          </a:p>
          <a:p>
            <a:pPr>
              <a:buClr>
                <a:schemeClr val="tx1"/>
              </a:buClr>
              <a:buSzPct val="150000"/>
              <a:buFont typeface="Wingdings" panose="05000000000000000000" pitchFamily="2" charset="2"/>
              <a:buChar char=""/>
            </a:pPr>
            <a:r>
              <a:rPr lang="ru-RU" sz="2700" dirty="0">
                <a:solidFill>
                  <a:schemeClr val="tx1"/>
                </a:solidFill>
              </a:rPr>
              <a:t> «Программирование роботов» (8-13 лет)</a:t>
            </a:r>
          </a:p>
          <a:p>
            <a:pPr>
              <a:buClr>
                <a:schemeClr val="tx1"/>
              </a:buClr>
              <a:buSzPct val="150000"/>
              <a:buFont typeface="Wingdings" panose="05000000000000000000" pitchFamily="2" charset="2"/>
              <a:buChar char=""/>
            </a:pPr>
            <a:r>
              <a:rPr lang="ru-RU" sz="2700" dirty="0">
                <a:solidFill>
                  <a:schemeClr val="tx1"/>
                </a:solidFill>
              </a:rPr>
              <a:t> «Разработка VR/AR-приложений» (10-18 лет)</a:t>
            </a:r>
          </a:p>
          <a:p>
            <a:pPr>
              <a:buClr>
                <a:schemeClr val="tx1"/>
              </a:buClr>
              <a:buSzPct val="150000"/>
              <a:buFont typeface="Wingdings" panose="05000000000000000000" pitchFamily="2" charset="2"/>
              <a:buChar char=""/>
            </a:pPr>
            <a:r>
              <a:rPr lang="ru-RU" sz="2700" dirty="0">
                <a:solidFill>
                  <a:schemeClr val="tx1"/>
                </a:solidFill>
              </a:rPr>
              <a:t> «Программирование на </a:t>
            </a:r>
            <a:r>
              <a:rPr lang="ru-RU" sz="2700" dirty="0" err="1">
                <a:solidFill>
                  <a:schemeClr val="tx1"/>
                </a:solidFill>
              </a:rPr>
              <a:t>Python</a:t>
            </a:r>
            <a:r>
              <a:rPr lang="ru-RU" sz="2700" dirty="0">
                <a:solidFill>
                  <a:schemeClr val="tx1"/>
                </a:solidFill>
              </a:rPr>
              <a:t>» (11-18 лет)</a:t>
            </a:r>
          </a:p>
          <a:p>
            <a:pPr>
              <a:buClr>
                <a:schemeClr val="tx1"/>
              </a:buClr>
              <a:buSzPct val="150000"/>
              <a:buFont typeface="Wingdings" panose="05000000000000000000" pitchFamily="2" charset="2"/>
              <a:buChar char=""/>
            </a:pPr>
            <a:r>
              <a:rPr lang="ru-RU" sz="2700" dirty="0">
                <a:solidFill>
                  <a:schemeClr val="tx1"/>
                </a:solidFill>
              </a:rPr>
              <a:t> «Системное администрирование» (12-16 лет)</a:t>
            </a:r>
          </a:p>
          <a:p>
            <a:pPr>
              <a:buClr>
                <a:schemeClr val="tx1"/>
              </a:buClr>
              <a:buSzPct val="150000"/>
              <a:buFont typeface="Wingdings" panose="05000000000000000000" pitchFamily="2" charset="2"/>
              <a:buChar char=""/>
            </a:pPr>
            <a:r>
              <a:rPr lang="ru-RU" sz="2700" dirty="0">
                <a:solidFill>
                  <a:schemeClr val="tx1"/>
                </a:solidFill>
              </a:rPr>
              <a:t> «Мобильные приложения» (13-18 лет)</a:t>
            </a:r>
          </a:p>
          <a:p>
            <a:pPr>
              <a:buClr>
                <a:schemeClr val="tx1"/>
              </a:buClr>
              <a:buSzPct val="150000"/>
              <a:buFont typeface="Wingdings" panose="05000000000000000000" pitchFamily="2" charset="2"/>
              <a:buChar char=""/>
            </a:pPr>
            <a:r>
              <a:rPr lang="ru-RU" sz="2700" dirty="0">
                <a:solidFill>
                  <a:schemeClr val="tx1"/>
                </a:solidFill>
              </a:rPr>
              <a:t> «Программирование на C-подобных языках» (13-18 лет)</a:t>
            </a:r>
          </a:p>
          <a:p>
            <a:pPr>
              <a:buClr>
                <a:schemeClr val="tx1"/>
              </a:buClr>
              <a:buSzPct val="150000"/>
              <a:buFont typeface="Wingdings" panose="05000000000000000000" pitchFamily="2" charset="2"/>
              <a:buChar char=""/>
            </a:pPr>
            <a:r>
              <a:rPr lang="ru-RU" sz="2700" dirty="0">
                <a:solidFill>
                  <a:schemeClr val="tx1"/>
                </a:solidFill>
              </a:rPr>
              <a:t> «Компьютерная графика и дизайн» (12-18 лет)</a:t>
            </a:r>
          </a:p>
          <a:p>
            <a:pPr>
              <a:buClr>
                <a:schemeClr val="tx1"/>
              </a:buClr>
              <a:buSzPct val="150000"/>
            </a:pPr>
            <a:endParaRPr lang="ru-RU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9D088-DB17-483C-907B-964152F4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-163773"/>
            <a:ext cx="9905998" cy="1392072"/>
          </a:xfrm>
        </p:spPr>
        <p:txBody>
          <a:bodyPr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11CCC5-A6B4-4623-A5E2-28F13C1D5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325" b="18726"/>
          <a:stretch/>
        </p:blipFill>
        <p:spPr>
          <a:xfrm>
            <a:off x="7910932" y="3863876"/>
            <a:ext cx="3698906" cy="266274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16B17-7A4E-4E21-BA0D-D6AC3321C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910" y="907705"/>
            <a:ext cx="3626928" cy="272019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9142887"/>
              </p:ext>
            </p:extLst>
          </p:nvPr>
        </p:nvGraphicFramePr>
        <p:xfrm>
          <a:off x="854591" y="774215"/>
          <a:ext cx="6664078" cy="593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94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037" y="-252432"/>
            <a:ext cx="10247024" cy="1507067"/>
          </a:xfrm>
        </p:spPr>
        <p:txBody>
          <a:bodyPr>
            <a:no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Программирование на языке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16" y="4172629"/>
            <a:ext cx="3276789" cy="22118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A42AAE-0D7F-47BC-98A5-E1442D37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62" y="1214009"/>
            <a:ext cx="3646098" cy="2734574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91514179"/>
              </p:ext>
            </p:extLst>
          </p:nvPr>
        </p:nvGraphicFramePr>
        <p:xfrm>
          <a:off x="811941" y="1007669"/>
          <a:ext cx="6435020" cy="563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49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685" y="114837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Программирование роботов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CFB486-541A-47EC-A7DE-94BCE94A0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674" y="1310185"/>
            <a:ext cx="3499449" cy="2624587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90264198"/>
              </p:ext>
            </p:extLst>
          </p:nvPr>
        </p:nvGraphicFramePr>
        <p:xfrm>
          <a:off x="819717" y="1310185"/>
          <a:ext cx="6187919" cy="527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12802" r="346" b="9919"/>
          <a:stretch/>
        </p:blipFill>
        <p:spPr>
          <a:xfrm>
            <a:off x="8062631" y="4363695"/>
            <a:ext cx="3527492" cy="22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550" y="0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VR/AR-приложений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11BA9B-FB60-4DBD-9D3E-3D34EE97F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19" t="391" r="7750" b="26869"/>
          <a:stretch/>
        </p:blipFill>
        <p:spPr>
          <a:xfrm>
            <a:off x="7497926" y="3971500"/>
            <a:ext cx="4089024" cy="24020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710FB0-DD76-4471-A089-F4834BEFB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3" t="13949" r="2612" b="15912"/>
          <a:stretch/>
        </p:blipFill>
        <p:spPr>
          <a:xfrm>
            <a:off x="7497926" y="1173707"/>
            <a:ext cx="4089024" cy="251035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31721273"/>
              </p:ext>
            </p:extLst>
          </p:nvPr>
        </p:nvGraphicFramePr>
        <p:xfrm>
          <a:off x="736979" y="1173707"/>
          <a:ext cx="6469039" cy="552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51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614" y="0"/>
            <a:ext cx="9881493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Программирование на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C-подобных языках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5E64E4-0824-4AC3-8DDB-A78DE7E0C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43"/>
          <a:stretch/>
        </p:blipFill>
        <p:spPr>
          <a:xfrm>
            <a:off x="7970293" y="4356995"/>
            <a:ext cx="3495824" cy="22274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B9C1BA-A71A-4586-A3F4-94472FE7C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" b="12210"/>
          <a:stretch/>
        </p:blipFill>
        <p:spPr>
          <a:xfrm>
            <a:off x="7970293" y="1507067"/>
            <a:ext cx="3495824" cy="2306471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90144857"/>
              </p:ext>
            </p:extLst>
          </p:nvPr>
        </p:nvGraphicFramePr>
        <p:xfrm>
          <a:off x="791156" y="1313049"/>
          <a:ext cx="6187919" cy="527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55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230" y="0"/>
            <a:ext cx="11410806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Системное администрирование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D9FAD1-C596-41AE-8807-34948D52E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9999" b="8815"/>
          <a:stretch/>
        </p:blipFill>
        <p:spPr>
          <a:xfrm>
            <a:off x="7809380" y="1279533"/>
            <a:ext cx="3755379" cy="238379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67056889"/>
              </p:ext>
            </p:extLst>
          </p:nvPr>
        </p:nvGraphicFramePr>
        <p:xfrm>
          <a:off x="750212" y="1243131"/>
          <a:ext cx="6187919" cy="527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sun9-25.userapi.com/impf/O2gDxO8ymchEia2aXNB0lFlG0pFhWmlRl3G-lA/DUE8yuQ3_v0.jpg?size=1280x960&amp;quality=96&amp;sign=6818a05040cf29d4d9420564bc179dfa&amp;type=alb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6773" r="4861" b="25380"/>
          <a:stretch/>
        </p:blipFill>
        <p:spPr bwMode="auto">
          <a:xfrm>
            <a:off x="7738529" y="4246281"/>
            <a:ext cx="3791621" cy="22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448" y="0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Мобильная разработка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E31C5D-BE9A-4A86-839F-74103CE65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9" r="4040" b="15398"/>
          <a:stretch/>
        </p:blipFill>
        <p:spPr>
          <a:xfrm>
            <a:off x="8014194" y="1168629"/>
            <a:ext cx="3600050" cy="24802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2A490D-49C7-43CA-9394-5F2D876ED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94" y="3914083"/>
            <a:ext cx="3600050" cy="2700038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21245817"/>
              </p:ext>
            </p:extLst>
          </p:nvPr>
        </p:nvGraphicFramePr>
        <p:xfrm>
          <a:off x="763861" y="1168629"/>
          <a:ext cx="6187919" cy="527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03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alibri Light/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331</TotalTime>
  <Words>353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Constantia</vt:lpstr>
      <vt:lpstr>Wingdings</vt:lpstr>
      <vt:lpstr>Контур</vt:lpstr>
      <vt:lpstr>IT-КУБ.Тутаев «IT-КУБ и его грани»</vt:lpstr>
      <vt:lpstr>Направления</vt:lpstr>
      <vt:lpstr>СТАРТ</vt:lpstr>
      <vt:lpstr>Программирование на языке Scratch</vt:lpstr>
      <vt:lpstr>Программирование роботов</vt:lpstr>
      <vt:lpstr>Разработка VR/AR-приложений</vt:lpstr>
      <vt:lpstr>Программирование на Python  и C-подобных языках</vt:lpstr>
      <vt:lpstr>Системное администрирование</vt:lpstr>
      <vt:lpstr>Мобильная разработка</vt:lpstr>
      <vt:lpstr>Компьютерная графика и дизайн</vt:lpstr>
      <vt:lpstr>Центр цифрового образования   «IT-куб»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IT-Куб.Тутаев</dc:title>
  <dc:creator>kokeS</dc:creator>
  <cp:lastModifiedBy>Васильев</cp:lastModifiedBy>
  <cp:revision>52</cp:revision>
  <dcterms:created xsi:type="dcterms:W3CDTF">2021-09-01T18:38:29Z</dcterms:created>
  <dcterms:modified xsi:type="dcterms:W3CDTF">2022-03-14T13:31:38Z</dcterms:modified>
</cp:coreProperties>
</file>