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45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3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704" y="980729"/>
            <a:ext cx="7999743" cy="158417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Подход к организации работы по функциональной грамотности в условиях сельской школы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МОУ </a:t>
            </a:r>
            <a:r>
              <a:rPr lang="ru-RU" b="1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Вареговская</a:t>
            </a:r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сош</a:t>
            </a:r>
            <a:endParaRPr lang="ru-RU" b="1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Большесельский</a:t>
            </a:r>
            <a:r>
              <a:rPr lang="ru-RU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МР</a:t>
            </a:r>
            <a:endParaRPr lang="ru-RU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D:\User\Documents\фото школы\09.04.201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968"/>
          <a:stretch/>
        </p:blipFill>
        <p:spPr bwMode="auto">
          <a:xfrm>
            <a:off x="323528" y="3429000"/>
            <a:ext cx="475252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98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53336"/>
            <a:ext cx="8183880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39552" y="116632"/>
            <a:ext cx="8280920" cy="223224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Анализ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ВПР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              заданий по ОГЭ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275856" y="2348880"/>
            <a:ext cx="1872208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573016"/>
            <a:ext cx="8280920" cy="2880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Педсовет «Национальный проект «Образование». Функциональная грамотность»</a:t>
            </a:r>
          </a:p>
          <a:p>
            <a:pPr marL="285750" indent="-285750">
              <a:buFont typeface="Arial" pitchFamily="34" charset="0"/>
              <a:buChar char="•"/>
            </a:pP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Курсы ВД «Стратегия развития смыслового чтения и работа с текстом»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«Финансовая грамотность»</a:t>
            </a: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Факультатив по математике «Решение задач. Подготовка к ОГЭ»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131840" y="1556792"/>
            <a:ext cx="2412268" cy="194421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PISA-2022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96667" y="473460"/>
            <a:ext cx="2448272" cy="12241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КАДРЫ </a:t>
            </a:r>
          </a:p>
          <a:p>
            <a:pPr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(из 11педагогов -8 участвовали)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54956"/>
            <a:ext cx="2592288" cy="13681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ОБУЧАЮЩИЕСЯ</a:t>
            </a:r>
          </a:p>
          <a:p>
            <a:pPr algn="ctr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( из 72 учеников – 11 участников)</a:t>
            </a:r>
            <a:endParaRPr lang="ru-RU" sz="1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12160" y="2924944"/>
            <a:ext cx="2332779" cy="151216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РАСПИСАНИЕ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068960"/>
            <a:ext cx="2376264" cy="1224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РОДИТЕЛИ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82249" y="4293096"/>
            <a:ext cx="2592288" cy="11521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УРОК    ВД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5292080" y="1556792"/>
            <a:ext cx="504056" cy="43204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 flipV="1">
            <a:off x="2915816" y="1556792"/>
            <a:ext cx="432048" cy="43204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915816" y="3284984"/>
            <a:ext cx="648072" cy="36004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5"/>
          </p:cNvCxnSpPr>
          <p:nvPr/>
        </p:nvCxnSpPr>
        <p:spPr>
          <a:xfrm>
            <a:off x="5190840" y="3216284"/>
            <a:ext cx="483697" cy="5259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4"/>
          </p:cNvCxnSpPr>
          <p:nvPr/>
        </p:nvCxnSpPr>
        <p:spPr>
          <a:xfrm>
            <a:off x="4337974" y="3501008"/>
            <a:ext cx="18002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15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983480"/>
            <a:ext cx="8424936" cy="105156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Карта входной самодиагностики</a:t>
            </a:r>
            <a:endParaRPr lang="ru-RU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l="20000" t="22593" r="29928" b="22407"/>
          <a:stretch/>
        </p:blipFill>
        <p:spPr bwMode="auto">
          <a:xfrm>
            <a:off x="395536" y="188640"/>
            <a:ext cx="8424936" cy="48245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983480"/>
            <a:ext cx="9036496" cy="1829896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МОТИВАЦИЯ к успеху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9036496" cy="530120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90030"/>
            <a:ext cx="3528392" cy="9787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ПРАКТИЧЕСКАЯ помощь КУРАТОРОВ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395442"/>
            <a:ext cx="3600400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СТИМУЛИРОВАНИЕ педагогов 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79075" y="2708920"/>
            <a:ext cx="3852428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ОТЛИЧНЫЙ результат- ОТЛИЧНАЯ отметка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4080729"/>
            <a:ext cx="4104456" cy="1080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ОТВЕТСТВЕННОСТЬ 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71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Итоговая диагностическая работа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286"/>
            <a:ext cx="9023036" cy="5092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444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517232"/>
            <a:ext cx="8183880" cy="1008112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1"/>
                </a:solidFill>
              </a:rPr>
              <a:t>Трудности в работе</a:t>
            </a:r>
            <a:endParaRPr lang="ru-RU" sz="48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КАДРЫ !!!</a:t>
            </a: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Недостаточная подготовленность педагогов</a:t>
            </a: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15 лет  - 7,8,9,10 классы</a:t>
            </a: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</a:rPr>
              <a:t>Большая нагрузка </a:t>
            </a:r>
          </a:p>
          <a:p>
            <a:endParaRPr lang="ru-RU" sz="3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0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ПЕРСПЕКТИВЫ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Обновлённые </a:t>
            </a:r>
            <a:r>
              <a:rPr lang="ru-RU" sz="4400" dirty="0" err="1" smtClean="0"/>
              <a:t>ФГОСы</a:t>
            </a:r>
            <a:endParaRPr lang="ru-RU" sz="4400" dirty="0" smtClean="0"/>
          </a:p>
          <a:p>
            <a:r>
              <a:rPr lang="ru-RU" sz="4400" dirty="0" smtClean="0"/>
              <a:t>Подготовка к осеннему исследованию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99250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492896"/>
            <a:ext cx="8183880" cy="19442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756748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124</TotalTime>
  <Words>128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Подход к организации работы по функциональной грамотности в условиях сельской школы</vt:lpstr>
      <vt:lpstr>Презентация PowerPoint</vt:lpstr>
      <vt:lpstr>Презентация PowerPoint</vt:lpstr>
      <vt:lpstr>Карта входной самодиагностики</vt:lpstr>
      <vt:lpstr>МОТИВАЦИЯ к успеху</vt:lpstr>
      <vt:lpstr>Итоговая диагностическая работа</vt:lpstr>
      <vt:lpstr>Трудности в работе</vt:lpstr>
      <vt:lpstr>ПЕРСПЕКТИВЫ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 к организации работы по функциональной грамотности в условиях сельской школы</dc:title>
  <dc:creator>User</dc:creator>
  <cp:lastModifiedBy>Наталия Владимировна Зайцева</cp:lastModifiedBy>
  <cp:revision>13</cp:revision>
  <dcterms:created xsi:type="dcterms:W3CDTF">2022-05-04T14:43:08Z</dcterms:created>
  <dcterms:modified xsi:type="dcterms:W3CDTF">2022-05-06T12:29:08Z</dcterms:modified>
</cp:coreProperties>
</file>