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-348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38163-89C1-4EC8-AC50-DB2AA12EC2B9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F90F3-2278-4B51-AFA9-07ED89145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75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90F3-2278-4B51-AFA9-07ED8914564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063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90F3-2278-4B51-AFA9-07ED8914564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44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E6E1-85C6-42CD-84B4-59C1C433267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062-EC65-41ED-B140-C3780C1FC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78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E6E1-85C6-42CD-84B4-59C1C433267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062-EC65-41ED-B140-C3780C1FC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17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E6E1-85C6-42CD-84B4-59C1C433267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062-EC65-41ED-B140-C3780C1FC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197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E6E1-85C6-42CD-84B4-59C1C433267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062-EC65-41ED-B140-C3780C1FC35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6421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E6E1-85C6-42CD-84B4-59C1C433267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062-EC65-41ED-B140-C3780C1FC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218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E6E1-85C6-42CD-84B4-59C1C433267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062-EC65-41ED-B140-C3780C1FC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26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E6E1-85C6-42CD-84B4-59C1C433267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062-EC65-41ED-B140-C3780C1FC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769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E6E1-85C6-42CD-84B4-59C1C433267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062-EC65-41ED-B140-C3780C1FC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615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E6E1-85C6-42CD-84B4-59C1C433267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062-EC65-41ED-B140-C3780C1FC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19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E6E1-85C6-42CD-84B4-59C1C433267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062-EC65-41ED-B140-C3780C1FC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49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E6E1-85C6-42CD-84B4-59C1C433267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062-EC65-41ED-B140-C3780C1FC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23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E6E1-85C6-42CD-84B4-59C1C433267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062-EC65-41ED-B140-C3780C1FC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51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E6E1-85C6-42CD-84B4-59C1C433267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062-EC65-41ED-B140-C3780C1FC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72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E6E1-85C6-42CD-84B4-59C1C433267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062-EC65-41ED-B140-C3780C1FC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219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E6E1-85C6-42CD-84B4-59C1C433267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062-EC65-41ED-B140-C3780C1FC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078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E6E1-85C6-42CD-84B4-59C1C433267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062-EC65-41ED-B140-C3780C1FC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84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E6E1-85C6-42CD-84B4-59C1C433267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062-EC65-41ED-B140-C3780C1FC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3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8DEE6E1-85C6-42CD-84B4-59C1C433267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C97B062-EC65-41ED-B140-C3780C1FC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27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2896" y="2476930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организации работы по подготовке к международному исследованию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-2022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63957" y="313847"/>
            <a:ext cx="52134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образовательное учреждение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школа № 55»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Ярославль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89784" y="5257689"/>
            <a:ext cx="48412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Биткова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Валерьевна,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МОУ «Средняя школа № 55»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832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401" y="381010"/>
            <a:ext cx="10364451" cy="1596177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Определение направлений дальнейшей работы по формированию функциональной грамотности в ОУ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9382" y="2203310"/>
            <a:ext cx="69114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функциональной грамотности – обязательное условие работы учителя.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работу по формированию функциональной грамотности в рамках заседаний методических советов школы.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Запланировать на следующий учебный год проведение открытых уроков.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повышение квалификации педагогов в вопросах функциональной грамотности.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075" y="2401785"/>
            <a:ext cx="4765963" cy="268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79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0653" y="2471068"/>
            <a:ext cx="10364451" cy="1596177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857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-105877"/>
            <a:ext cx="10364451" cy="1596177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297" y="1023809"/>
            <a:ext cx="69153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педсовет «PISA –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 Международная Программа оценки   знаний  и  умений  учащихся»</a:t>
            </a:r>
          </a:p>
          <a:p>
            <a:pPr marL="342900" indent="-342900" algn="just">
              <a:buFontTx/>
              <a:buChar char="-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информирование обучающихся и их родителей об участии в международном мониторинге: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раздела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PISA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на сайте школы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Памятки родителям и ученикам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групп педагогов по направлениям функциональной грамотности</a:t>
            </a:r>
          </a:p>
          <a:p>
            <a:pPr marL="342900" indent="-342900" algn="just">
              <a:buFontTx/>
              <a:buChar char="-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роведение анкетирования педагогов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2701" y="2503719"/>
            <a:ext cx="4539504" cy="304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59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149" y="202881"/>
            <a:ext cx="10364451" cy="1596177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 анализ входных диагностических работ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766" y="1951278"/>
            <a:ext cx="4334493" cy="41455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0172" y="1951278"/>
            <a:ext cx="4500748" cy="417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9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Определение достижений и дефицитов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95665" y="2299871"/>
            <a:ext cx="3298976" cy="57626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достижения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4216366" cy="2847845"/>
          </a:xfrm>
        </p:spPr>
        <p:txBody>
          <a:bodyPr>
            <a:normAutofit/>
          </a:bodyPr>
          <a:lstStyle/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обучающиеся справляются с заданиями, проверяющими умения по естественнонаучной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финансовой грамотностям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всего у учащихся развиты умения находить и извлекать информацию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7389696" y="2299871"/>
            <a:ext cx="3291521" cy="57626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дефициты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16"/>
          </p:nvPr>
        </p:nvSpPr>
        <p:spPr>
          <a:xfrm>
            <a:off x="6792687" y="2961311"/>
            <a:ext cx="4485540" cy="2847845"/>
          </a:xfrm>
        </p:spPr>
        <p:txBody>
          <a:bodyPr>
            <a:normAutofit fontScale="92500"/>
          </a:bodyPr>
          <a:lstStyle/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формата и содержания задач, а также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недостаточный опыт выполнения заданий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направленных на формирование и оценку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направлений функциональной грамотности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методическая компетенция педагогов в вопросах функциональной грамотности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059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8783" y="381010"/>
            <a:ext cx="10364451" cy="107965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какими основными проблемами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столкнуться ОУ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6883" y="1460665"/>
            <a:ext cx="1091009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Школа работает в сложных социальных условиях.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Низкие предметная и методическая компетенции педагогов.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Низкое качество проведения урока.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Слабое физическое и психическое здоровье.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Дефицит педагогических кадров.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Материально-техническое оснащение учебного процесса.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Низкая уверенность в предметных умениях учащихся.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Слабая учебная мотивация у учащихся.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Отсутствие планов дальнейшего обучения и карьерных устремлений.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Плохая дисциплина на уроках.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негативная атмосфера в образовательной организации.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Общая удовлетворённость жизнью.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Большая доля детей мигрантов.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Большое количество детей с ОВЗ.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Низкая математическая грамотность (формулирование задач, применение, интерпретация результатов).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 Слабая подготовка по предметам естественнонаучного профиля (объяснение фактов, оценка и применение, научная интерпретация).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 Факторы, связанные с организацией процесса обучения.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907" y="1662545"/>
            <a:ext cx="4391211" cy="292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80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3151" y="309758"/>
            <a:ext cx="10364451" cy="1596177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Разработка карты действий по улучшению ситуации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7510" y="1727732"/>
            <a:ext cx="7724971" cy="47089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 ГРУППЫ: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преподавания предметов увеличить долю заданий, направленных на развитие креативной, математической и читательской грамотностей на основе Банка заданий для формирования и оценки функциональной грамотности;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работу по внеурочной деятельности с использованием заданий РЭШ;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контроля качества образования обратить внимание на технологии, которые помогают реализовать системно-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в обучении и обеспечивают положительную динамику в формировании универсальных учебных действий, в частности, функциональной грамотности;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учителям повышать свою компетентность в вопросах ФГ посредством форм самообразования, например, прослушиванием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семинаров, прохождение КПК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1474" y="2767111"/>
            <a:ext cx="3538847" cy="263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25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024" y="250382"/>
            <a:ext cx="10364451" cy="1596177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Реализация карты действий с детьми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1049" y="1846559"/>
            <a:ext cx="78060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поделены на группы по уровню подготовки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каждой группы составлен график занятий (внеурочная деятельность, каникулярное время)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классные часы используются для работы по креативному мышлению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 проводятся индивидуальные консультации       для обучающихся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для обучающихся занятий с психологом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0857" y="2583614"/>
            <a:ext cx="3472047" cy="231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66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273" y="196889"/>
            <a:ext cx="10364451" cy="1596177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Принятие управленческих решений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2935" y="1793066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ликвидация недостатка знаний и умений по креативному мышлению: организация курсов ИРО для педагогов на базе школы </a:t>
            </a:r>
          </a:p>
          <a:p>
            <a:pPr marL="342900" indent="-342900" algn="just">
              <a:buFontTx/>
              <a:buChar char="-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помощь педагогам: консультации с сотрудниками ИРО, участие в федеральных и региональных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приобретение печатной продукции по функциональной грамотности</a:t>
            </a:r>
          </a:p>
          <a:p>
            <a:pPr marL="342900" indent="-342900" algn="just">
              <a:buFontTx/>
              <a:buChar char="-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финансовое стимулирование педагогов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6599" y="1793066"/>
            <a:ext cx="4152467" cy="41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8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401" y="226631"/>
            <a:ext cx="10364451" cy="1596177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Проведение и анализ итоговых диагностических работ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005" y="2559693"/>
            <a:ext cx="3932772" cy="33536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828" r="746" b="4677"/>
          <a:stretch/>
        </p:blipFill>
        <p:spPr>
          <a:xfrm>
            <a:off x="4265281" y="2072243"/>
            <a:ext cx="7617961" cy="432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8196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363</TotalTime>
  <Words>586</Words>
  <Application>Microsoft Office PowerPoint</Application>
  <PresentationFormat>Произвольный</PresentationFormat>
  <Paragraphs>73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Капля</vt:lpstr>
      <vt:lpstr>Алгоритм организации работы по подготовке к международному исследованию PISA-2022</vt:lpstr>
      <vt:lpstr>1. Подготовительный этап</vt:lpstr>
      <vt:lpstr>2. Проведение и анализ входных диагностических работ</vt:lpstr>
      <vt:lpstr>3. Определение достижений и дефицитов</vt:lpstr>
      <vt:lpstr>С какими основными проблемами может столкнуться ОУ</vt:lpstr>
      <vt:lpstr>4. Разработка карты действий по улучшению ситуации</vt:lpstr>
      <vt:lpstr>5. Реализация карты действий с детьми</vt:lpstr>
      <vt:lpstr>6. Принятие управленческих решений</vt:lpstr>
      <vt:lpstr>7. Проведение и анализ итоговых диагностических работ</vt:lpstr>
      <vt:lpstr>8. Определение направлений дальнейшей работы по формированию функциональной грамотности в ОУ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организации работы в ОУ по подготовке к международному исследованию PIZA-2022</dc:title>
  <dc:creator>Оксана</dc:creator>
  <cp:lastModifiedBy>Наталья Николаевна Новикова</cp:lastModifiedBy>
  <cp:revision>27</cp:revision>
  <dcterms:created xsi:type="dcterms:W3CDTF">2022-04-24T05:37:11Z</dcterms:created>
  <dcterms:modified xsi:type="dcterms:W3CDTF">2022-05-11T10:17:43Z</dcterms:modified>
</cp:coreProperties>
</file>