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7" r:id="rId2"/>
    <p:sldId id="264" r:id="rId3"/>
    <p:sldId id="263" r:id="rId4"/>
    <p:sldId id="288" r:id="rId5"/>
    <p:sldId id="265" r:id="rId6"/>
    <p:sldId id="266" r:id="rId7"/>
    <p:sldId id="276" r:id="rId8"/>
    <p:sldId id="272" r:id="rId9"/>
    <p:sldId id="277" r:id="rId10"/>
    <p:sldId id="280" r:id="rId11"/>
    <p:sldId id="274" r:id="rId12"/>
    <p:sldId id="285" r:id="rId13"/>
    <p:sldId id="268" r:id="rId14"/>
  </p:sldIdLst>
  <p:sldSz cx="9144000" cy="6858000" type="screen4x3"/>
  <p:notesSz cx="6797675" cy="992822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84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FE62BC-3A66-4DEF-BE9E-0A4D1850C463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A2C376-73F0-4FD9-9C37-8CCBFA340B03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ИРО – оператор Региональных проектов НП «Образование» </a:t>
          </a:r>
          <a:endParaRPr lang="ru-RU" sz="2000" dirty="0">
            <a:solidFill>
              <a:srgbClr val="860000"/>
            </a:solidFill>
          </a:endParaRPr>
        </a:p>
      </dgm:t>
    </dgm:pt>
    <dgm:pt modelId="{D119ECE1-69B6-4B78-AED1-763392357307}" type="parTrans" cxnId="{76FF7960-54C1-4876-884D-506677D759E4}">
      <dgm:prSet/>
      <dgm:spPr/>
      <dgm:t>
        <a:bodyPr/>
        <a:lstStyle/>
        <a:p>
          <a:endParaRPr lang="ru-RU" sz="2000"/>
        </a:p>
      </dgm:t>
    </dgm:pt>
    <dgm:pt modelId="{89394671-5CCE-4047-B026-E125FEEC28B0}" type="sibTrans" cxnId="{76FF7960-54C1-4876-884D-506677D759E4}">
      <dgm:prSet/>
      <dgm:spPr/>
      <dgm:t>
        <a:bodyPr/>
        <a:lstStyle/>
        <a:p>
          <a:endParaRPr lang="ru-RU" sz="2000"/>
        </a:p>
      </dgm:t>
    </dgm:pt>
    <dgm:pt modelId="{0C34139F-9418-4EBA-B964-1002DF4D00E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/>
            <a:t>Учитель будущего</a:t>
          </a:r>
          <a:endParaRPr lang="ru-RU" sz="2000" dirty="0"/>
        </a:p>
      </dgm:t>
    </dgm:pt>
    <dgm:pt modelId="{834843C2-E13C-4C24-A8A6-62895C9E5D69}" type="parTrans" cxnId="{B6C05A2C-986E-4325-9981-F45AA744C8FC}">
      <dgm:prSet custT="1"/>
      <dgm:spPr/>
      <dgm:t>
        <a:bodyPr/>
        <a:lstStyle/>
        <a:p>
          <a:endParaRPr lang="ru-RU" sz="2000"/>
        </a:p>
      </dgm:t>
    </dgm:pt>
    <dgm:pt modelId="{FA541170-1D6F-4D4B-BFC4-C3AFEBD75813}" type="sibTrans" cxnId="{B6C05A2C-986E-4325-9981-F45AA744C8FC}">
      <dgm:prSet/>
      <dgm:spPr/>
      <dgm:t>
        <a:bodyPr/>
        <a:lstStyle/>
        <a:p>
          <a:endParaRPr lang="ru-RU" sz="2000"/>
        </a:p>
      </dgm:t>
    </dgm:pt>
    <dgm:pt modelId="{81D29C4F-CDA3-46BC-945E-3E24B66A89DE}">
      <dgm:prSet phldrT="[Текст]" custT="1"/>
      <dgm:spPr/>
      <dgm:t>
        <a:bodyPr/>
        <a:lstStyle/>
        <a:p>
          <a:r>
            <a:rPr lang="ru-RU" sz="2000" dirty="0" smtClean="0"/>
            <a:t>Современная школа</a:t>
          </a:r>
          <a:endParaRPr lang="ru-RU" sz="2000" dirty="0"/>
        </a:p>
      </dgm:t>
    </dgm:pt>
    <dgm:pt modelId="{D9B02A84-7E80-40C9-932C-51E8EAE69E29}" type="parTrans" cxnId="{9B1E819E-E53E-419D-9C27-2E099B14AC26}">
      <dgm:prSet custT="1"/>
      <dgm:spPr/>
      <dgm:t>
        <a:bodyPr/>
        <a:lstStyle/>
        <a:p>
          <a:endParaRPr lang="ru-RU" sz="2000"/>
        </a:p>
      </dgm:t>
    </dgm:pt>
    <dgm:pt modelId="{48A0B4C5-F325-4985-B092-954D63BF60E2}" type="sibTrans" cxnId="{9B1E819E-E53E-419D-9C27-2E099B14AC26}">
      <dgm:prSet/>
      <dgm:spPr/>
      <dgm:t>
        <a:bodyPr/>
        <a:lstStyle/>
        <a:p>
          <a:endParaRPr lang="ru-RU" sz="2000"/>
        </a:p>
      </dgm:t>
    </dgm:pt>
    <dgm:pt modelId="{70E2BC97-29F6-4D8F-86D2-3CEDF2E43B1D}">
      <dgm:prSet phldrT="[Текст]" custT="1"/>
      <dgm:spPr/>
      <dgm:t>
        <a:bodyPr/>
        <a:lstStyle/>
        <a:p>
          <a:r>
            <a:rPr lang="ru-RU" sz="2000" dirty="0" smtClean="0"/>
            <a:t>Успех каждого ребенка</a:t>
          </a:r>
          <a:endParaRPr lang="ru-RU" sz="2000" dirty="0"/>
        </a:p>
      </dgm:t>
    </dgm:pt>
    <dgm:pt modelId="{F9B38B52-F338-4CC6-8175-C6F6938BF9BF}" type="parTrans" cxnId="{EB1DE28D-F6C6-4EAD-AC93-DA207D9036DB}">
      <dgm:prSet custT="1"/>
      <dgm:spPr/>
      <dgm:t>
        <a:bodyPr/>
        <a:lstStyle/>
        <a:p>
          <a:endParaRPr lang="ru-RU" sz="2000"/>
        </a:p>
      </dgm:t>
    </dgm:pt>
    <dgm:pt modelId="{FB8C9EF8-1095-4562-9053-672B584C3B93}" type="sibTrans" cxnId="{EB1DE28D-F6C6-4EAD-AC93-DA207D9036DB}">
      <dgm:prSet/>
      <dgm:spPr/>
      <dgm:t>
        <a:bodyPr/>
        <a:lstStyle/>
        <a:p>
          <a:endParaRPr lang="ru-RU" sz="2000"/>
        </a:p>
      </dgm:t>
    </dgm:pt>
    <dgm:pt modelId="{909FC59C-0A8A-4F48-9E4A-BBACD348465F}">
      <dgm:prSet custT="1"/>
      <dgm:spPr/>
      <dgm:t>
        <a:bodyPr/>
        <a:lstStyle/>
        <a:p>
          <a:r>
            <a:rPr lang="ru-RU" sz="2000" dirty="0" smtClean="0"/>
            <a:t>Цифровая образовательная среда</a:t>
          </a:r>
          <a:endParaRPr lang="ru-RU" sz="2000" dirty="0"/>
        </a:p>
      </dgm:t>
    </dgm:pt>
    <dgm:pt modelId="{6C6B5706-7CDC-4C8E-A04C-4940188B022C}" type="parTrans" cxnId="{247484DA-635C-4D10-8C18-CE87D2E3E247}">
      <dgm:prSet custT="1"/>
      <dgm:spPr/>
      <dgm:t>
        <a:bodyPr/>
        <a:lstStyle/>
        <a:p>
          <a:endParaRPr lang="ru-RU" sz="2000"/>
        </a:p>
      </dgm:t>
    </dgm:pt>
    <dgm:pt modelId="{37BE48F6-AC60-4B25-BD73-5EFD7D2E4B6E}" type="sibTrans" cxnId="{247484DA-635C-4D10-8C18-CE87D2E3E247}">
      <dgm:prSet/>
      <dgm:spPr/>
      <dgm:t>
        <a:bodyPr/>
        <a:lstStyle/>
        <a:p>
          <a:endParaRPr lang="ru-RU" sz="2000"/>
        </a:p>
      </dgm:t>
    </dgm:pt>
    <dgm:pt modelId="{6AD34DF1-BA3B-42EE-89A1-9C0F99C84035}" type="pres">
      <dgm:prSet presAssocID="{4DFE62BC-3A66-4DEF-BE9E-0A4D1850C46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9EBC6D-DD43-4BED-B549-8097957CAFE4}" type="pres">
      <dgm:prSet presAssocID="{6EA2C376-73F0-4FD9-9C37-8CCBFA340B03}" presName="root1" presStyleCnt="0"/>
      <dgm:spPr/>
    </dgm:pt>
    <dgm:pt modelId="{5F68E66F-3998-4C90-BF1A-1120E418A6E6}" type="pres">
      <dgm:prSet presAssocID="{6EA2C376-73F0-4FD9-9C37-8CCBFA340B0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0E9588-E71C-4BD6-B3D9-AE8640176543}" type="pres">
      <dgm:prSet presAssocID="{6EA2C376-73F0-4FD9-9C37-8CCBFA340B03}" presName="level2hierChild" presStyleCnt="0"/>
      <dgm:spPr/>
    </dgm:pt>
    <dgm:pt modelId="{D0AC146B-320F-47EC-80EA-F241F77CDD86}" type="pres">
      <dgm:prSet presAssocID="{834843C2-E13C-4C24-A8A6-62895C9E5D6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3E55A0EC-747F-4AF4-93C2-A9C514FC0818}" type="pres">
      <dgm:prSet presAssocID="{834843C2-E13C-4C24-A8A6-62895C9E5D6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7D75119-ACFA-47B1-9434-115E9BE5CE2A}" type="pres">
      <dgm:prSet presAssocID="{0C34139F-9418-4EBA-B964-1002DF4D00E1}" presName="root2" presStyleCnt="0"/>
      <dgm:spPr/>
    </dgm:pt>
    <dgm:pt modelId="{E24AD82A-338C-4A8C-899C-20BF924E2CA1}" type="pres">
      <dgm:prSet presAssocID="{0C34139F-9418-4EBA-B964-1002DF4D00E1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88B3C6-DE36-4B74-85C4-FC0D4A2133A4}" type="pres">
      <dgm:prSet presAssocID="{0C34139F-9418-4EBA-B964-1002DF4D00E1}" presName="level3hierChild" presStyleCnt="0"/>
      <dgm:spPr/>
    </dgm:pt>
    <dgm:pt modelId="{0BDAF6F4-5832-4519-915C-A3189AE8A7DF}" type="pres">
      <dgm:prSet presAssocID="{D9B02A84-7E80-40C9-932C-51E8EAE69E29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2CD31799-6133-472C-A5CD-12861EB21F64}" type="pres">
      <dgm:prSet presAssocID="{D9B02A84-7E80-40C9-932C-51E8EAE69E2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CCB4453-8359-4B2E-B879-FA128A734193}" type="pres">
      <dgm:prSet presAssocID="{81D29C4F-CDA3-46BC-945E-3E24B66A89DE}" presName="root2" presStyleCnt="0"/>
      <dgm:spPr/>
    </dgm:pt>
    <dgm:pt modelId="{A7097B79-5DB7-4614-A9F8-ABB2130A0F7D}" type="pres">
      <dgm:prSet presAssocID="{81D29C4F-CDA3-46BC-945E-3E24B66A89D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2EFB3B-5F33-4167-BF91-C0CDBD24C8B7}" type="pres">
      <dgm:prSet presAssocID="{81D29C4F-CDA3-46BC-945E-3E24B66A89DE}" presName="level3hierChild" presStyleCnt="0"/>
      <dgm:spPr/>
    </dgm:pt>
    <dgm:pt modelId="{83993D45-CE97-42B3-AFC8-A121E321079D}" type="pres">
      <dgm:prSet presAssocID="{F9B38B52-F338-4CC6-8175-C6F6938BF9BF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2EB18B6E-8DD0-4190-98AC-DDC3E9B00564}" type="pres">
      <dgm:prSet presAssocID="{F9B38B52-F338-4CC6-8175-C6F6938BF9B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1EE16964-D101-49E8-A002-B580E2AC1CF5}" type="pres">
      <dgm:prSet presAssocID="{70E2BC97-29F6-4D8F-86D2-3CEDF2E43B1D}" presName="root2" presStyleCnt="0"/>
      <dgm:spPr/>
    </dgm:pt>
    <dgm:pt modelId="{E389B747-C7F2-485B-8452-84C4E118ED6C}" type="pres">
      <dgm:prSet presAssocID="{70E2BC97-29F6-4D8F-86D2-3CEDF2E43B1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187561-E506-4127-AE8F-ADFEB6E989AA}" type="pres">
      <dgm:prSet presAssocID="{70E2BC97-29F6-4D8F-86D2-3CEDF2E43B1D}" presName="level3hierChild" presStyleCnt="0"/>
      <dgm:spPr/>
    </dgm:pt>
    <dgm:pt modelId="{06A8CEE5-6948-4BEE-BD4C-B26A9B6ABF06}" type="pres">
      <dgm:prSet presAssocID="{6C6B5706-7CDC-4C8E-A04C-4940188B022C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545DBB99-1181-4D85-9AC2-1441D8FD4B7F}" type="pres">
      <dgm:prSet presAssocID="{6C6B5706-7CDC-4C8E-A04C-4940188B022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9354A1C-EB87-44C6-8F6C-81B2FDC692C4}" type="pres">
      <dgm:prSet presAssocID="{909FC59C-0A8A-4F48-9E4A-BBACD348465F}" presName="root2" presStyleCnt="0"/>
      <dgm:spPr/>
    </dgm:pt>
    <dgm:pt modelId="{2411D1CD-2270-4E73-A8BE-8909BB440841}" type="pres">
      <dgm:prSet presAssocID="{909FC59C-0A8A-4F48-9E4A-BBACD348465F}" presName="LevelTwoTextNode" presStyleLbl="node2" presStyleIdx="3" presStyleCnt="4" custScaleY="117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6A08DB-1DC0-4333-9DA5-DC2DE3CBF27A}" type="pres">
      <dgm:prSet presAssocID="{909FC59C-0A8A-4F48-9E4A-BBACD348465F}" presName="level3hierChild" presStyleCnt="0"/>
      <dgm:spPr/>
    </dgm:pt>
  </dgm:ptLst>
  <dgm:cxnLst>
    <dgm:cxn modelId="{247484DA-635C-4D10-8C18-CE87D2E3E247}" srcId="{6EA2C376-73F0-4FD9-9C37-8CCBFA340B03}" destId="{909FC59C-0A8A-4F48-9E4A-BBACD348465F}" srcOrd="3" destOrd="0" parTransId="{6C6B5706-7CDC-4C8E-A04C-4940188B022C}" sibTransId="{37BE48F6-AC60-4B25-BD73-5EFD7D2E4B6E}"/>
    <dgm:cxn modelId="{ADBBDE0B-B583-4509-BAE6-FA403F1F66E0}" type="presOf" srcId="{834843C2-E13C-4C24-A8A6-62895C9E5D69}" destId="{D0AC146B-320F-47EC-80EA-F241F77CDD86}" srcOrd="0" destOrd="0" presId="urn:microsoft.com/office/officeart/2008/layout/HorizontalMultiLevelHierarchy"/>
    <dgm:cxn modelId="{C96DF5A5-F65F-4B16-A52B-EEDB40DC6D0C}" type="presOf" srcId="{6EA2C376-73F0-4FD9-9C37-8CCBFA340B03}" destId="{5F68E66F-3998-4C90-BF1A-1120E418A6E6}" srcOrd="0" destOrd="0" presId="urn:microsoft.com/office/officeart/2008/layout/HorizontalMultiLevelHierarchy"/>
    <dgm:cxn modelId="{4D36FD38-8F8B-4571-84A3-0CDDFC8B7430}" type="presOf" srcId="{6C6B5706-7CDC-4C8E-A04C-4940188B022C}" destId="{545DBB99-1181-4D85-9AC2-1441D8FD4B7F}" srcOrd="1" destOrd="0" presId="urn:microsoft.com/office/officeart/2008/layout/HorizontalMultiLevelHierarchy"/>
    <dgm:cxn modelId="{285B5F49-745F-460A-8054-24BDA5AC421C}" type="presOf" srcId="{70E2BC97-29F6-4D8F-86D2-3CEDF2E43B1D}" destId="{E389B747-C7F2-485B-8452-84C4E118ED6C}" srcOrd="0" destOrd="0" presId="urn:microsoft.com/office/officeart/2008/layout/HorizontalMultiLevelHierarchy"/>
    <dgm:cxn modelId="{2B41741C-64DB-4AAE-AF8F-90A5F065781B}" type="presOf" srcId="{F9B38B52-F338-4CC6-8175-C6F6938BF9BF}" destId="{83993D45-CE97-42B3-AFC8-A121E321079D}" srcOrd="0" destOrd="0" presId="urn:microsoft.com/office/officeart/2008/layout/HorizontalMultiLevelHierarchy"/>
    <dgm:cxn modelId="{76FF7960-54C1-4876-884D-506677D759E4}" srcId="{4DFE62BC-3A66-4DEF-BE9E-0A4D1850C463}" destId="{6EA2C376-73F0-4FD9-9C37-8CCBFA340B03}" srcOrd="0" destOrd="0" parTransId="{D119ECE1-69B6-4B78-AED1-763392357307}" sibTransId="{89394671-5CCE-4047-B026-E125FEEC28B0}"/>
    <dgm:cxn modelId="{EE149D5B-3194-43BB-9667-F524E3C240FE}" type="presOf" srcId="{81D29C4F-CDA3-46BC-945E-3E24B66A89DE}" destId="{A7097B79-5DB7-4614-A9F8-ABB2130A0F7D}" srcOrd="0" destOrd="0" presId="urn:microsoft.com/office/officeart/2008/layout/HorizontalMultiLevelHierarchy"/>
    <dgm:cxn modelId="{F1EAA838-26B4-43B0-9339-F1BBDE7DA5E1}" type="presOf" srcId="{D9B02A84-7E80-40C9-932C-51E8EAE69E29}" destId="{2CD31799-6133-472C-A5CD-12861EB21F64}" srcOrd="1" destOrd="0" presId="urn:microsoft.com/office/officeart/2008/layout/HorizontalMultiLevelHierarchy"/>
    <dgm:cxn modelId="{FC400399-CB41-41ED-9573-37C597FC625B}" type="presOf" srcId="{4DFE62BC-3A66-4DEF-BE9E-0A4D1850C463}" destId="{6AD34DF1-BA3B-42EE-89A1-9C0F99C84035}" srcOrd="0" destOrd="0" presId="urn:microsoft.com/office/officeart/2008/layout/HorizontalMultiLevelHierarchy"/>
    <dgm:cxn modelId="{F83C8FA0-CA1F-4E95-B5AA-C33A3003BF6A}" type="presOf" srcId="{D9B02A84-7E80-40C9-932C-51E8EAE69E29}" destId="{0BDAF6F4-5832-4519-915C-A3189AE8A7DF}" srcOrd="0" destOrd="0" presId="urn:microsoft.com/office/officeart/2008/layout/HorizontalMultiLevelHierarchy"/>
    <dgm:cxn modelId="{08ABAD31-6E45-4027-A63E-EAC769130553}" type="presOf" srcId="{F9B38B52-F338-4CC6-8175-C6F6938BF9BF}" destId="{2EB18B6E-8DD0-4190-98AC-DDC3E9B00564}" srcOrd="1" destOrd="0" presId="urn:microsoft.com/office/officeart/2008/layout/HorizontalMultiLevelHierarchy"/>
    <dgm:cxn modelId="{9B1E819E-E53E-419D-9C27-2E099B14AC26}" srcId="{6EA2C376-73F0-4FD9-9C37-8CCBFA340B03}" destId="{81D29C4F-CDA3-46BC-945E-3E24B66A89DE}" srcOrd="1" destOrd="0" parTransId="{D9B02A84-7E80-40C9-932C-51E8EAE69E29}" sibTransId="{48A0B4C5-F325-4985-B092-954D63BF60E2}"/>
    <dgm:cxn modelId="{FD770A05-965F-4A9F-92C1-587AD0D8E809}" type="presOf" srcId="{909FC59C-0A8A-4F48-9E4A-BBACD348465F}" destId="{2411D1CD-2270-4E73-A8BE-8909BB440841}" srcOrd="0" destOrd="0" presId="urn:microsoft.com/office/officeart/2008/layout/HorizontalMultiLevelHierarchy"/>
    <dgm:cxn modelId="{3BD88D32-1E76-4F08-A8C7-0784684E6D71}" type="presOf" srcId="{834843C2-E13C-4C24-A8A6-62895C9E5D69}" destId="{3E55A0EC-747F-4AF4-93C2-A9C514FC0818}" srcOrd="1" destOrd="0" presId="urn:microsoft.com/office/officeart/2008/layout/HorizontalMultiLevelHierarchy"/>
    <dgm:cxn modelId="{EB1DE28D-F6C6-4EAD-AC93-DA207D9036DB}" srcId="{6EA2C376-73F0-4FD9-9C37-8CCBFA340B03}" destId="{70E2BC97-29F6-4D8F-86D2-3CEDF2E43B1D}" srcOrd="2" destOrd="0" parTransId="{F9B38B52-F338-4CC6-8175-C6F6938BF9BF}" sibTransId="{FB8C9EF8-1095-4562-9053-672B584C3B93}"/>
    <dgm:cxn modelId="{B36179C9-D396-4520-AD3A-5648AB32EB6B}" type="presOf" srcId="{6C6B5706-7CDC-4C8E-A04C-4940188B022C}" destId="{06A8CEE5-6948-4BEE-BD4C-B26A9B6ABF06}" srcOrd="0" destOrd="0" presId="urn:microsoft.com/office/officeart/2008/layout/HorizontalMultiLevelHierarchy"/>
    <dgm:cxn modelId="{B6C05A2C-986E-4325-9981-F45AA744C8FC}" srcId="{6EA2C376-73F0-4FD9-9C37-8CCBFA340B03}" destId="{0C34139F-9418-4EBA-B964-1002DF4D00E1}" srcOrd="0" destOrd="0" parTransId="{834843C2-E13C-4C24-A8A6-62895C9E5D69}" sibTransId="{FA541170-1D6F-4D4B-BFC4-C3AFEBD75813}"/>
    <dgm:cxn modelId="{2CA39C06-3C24-433B-83A1-C67036BE625D}" type="presOf" srcId="{0C34139F-9418-4EBA-B964-1002DF4D00E1}" destId="{E24AD82A-338C-4A8C-899C-20BF924E2CA1}" srcOrd="0" destOrd="0" presId="urn:microsoft.com/office/officeart/2008/layout/HorizontalMultiLevelHierarchy"/>
    <dgm:cxn modelId="{5CF30AE5-D5CD-495E-9735-87F7534EEB62}" type="presParOf" srcId="{6AD34DF1-BA3B-42EE-89A1-9C0F99C84035}" destId="{229EBC6D-DD43-4BED-B549-8097957CAFE4}" srcOrd="0" destOrd="0" presId="urn:microsoft.com/office/officeart/2008/layout/HorizontalMultiLevelHierarchy"/>
    <dgm:cxn modelId="{601F18CB-DCD0-4DBF-9FEA-C6EB2E6276C0}" type="presParOf" srcId="{229EBC6D-DD43-4BED-B549-8097957CAFE4}" destId="{5F68E66F-3998-4C90-BF1A-1120E418A6E6}" srcOrd="0" destOrd="0" presId="urn:microsoft.com/office/officeart/2008/layout/HorizontalMultiLevelHierarchy"/>
    <dgm:cxn modelId="{F39982EE-A771-4BBF-B438-67CD4100BB4F}" type="presParOf" srcId="{229EBC6D-DD43-4BED-B549-8097957CAFE4}" destId="{D70E9588-E71C-4BD6-B3D9-AE8640176543}" srcOrd="1" destOrd="0" presId="urn:microsoft.com/office/officeart/2008/layout/HorizontalMultiLevelHierarchy"/>
    <dgm:cxn modelId="{5E5F3C73-EED1-40DC-BBBC-0CAC6E4D0F4D}" type="presParOf" srcId="{D70E9588-E71C-4BD6-B3D9-AE8640176543}" destId="{D0AC146B-320F-47EC-80EA-F241F77CDD86}" srcOrd="0" destOrd="0" presId="urn:microsoft.com/office/officeart/2008/layout/HorizontalMultiLevelHierarchy"/>
    <dgm:cxn modelId="{BF2E5C40-274A-4E82-BC4E-C60D092478A6}" type="presParOf" srcId="{D0AC146B-320F-47EC-80EA-F241F77CDD86}" destId="{3E55A0EC-747F-4AF4-93C2-A9C514FC0818}" srcOrd="0" destOrd="0" presId="urn:microsoft.com/office/officeart/2008/layout/HorizontalMultiLevelHierarchy"/>
    <dgm:cxn modelId="{E75C5CCE-653B-49D9-BE19-A62272A0BAA5}" type="presParOf" srcId="{D70E9588-E71C-4BD6-B3D9-AE8640176543}" destId="{C7D75119-ACFA-47B1-9434-115E9BE5CE2A}" srcOrd="1" destOrd="0" presId="urn:microsoft.com/office/officeart/2008/layout/HorizontalMultiLevelHierarchy"/>
    <dgm:cxn modelId="{E11A41D5-6DE9-405D-8872-7A4C7D20CF9A}" type="presParOf" srcId="{C7D75119-ACFA-47B1-9434-115E9BE5CE2A}" destId="{E24AD82A-338C-4A8C-899C-20BF924E2CA1}" srcOrd="0" destOrd="0" presId="urn:microsoft.com/office/officeart/2008/layout/HorizontalMultiLevelHierarchy"/>
    <dgm:cxn modelId="{1590DD72-971D-4697-BE0A-BF6F88C4AB99}" type="presParOf" srcId="{C7D75119-ACFA-47B1-9434-115E9BE5CE2A}" destId="{9188B3C6-DE36-4B74-85C4-FC0D4A2133A4}" srcOrd="1" destOrd="0" presId="urn:microsoft.com/office/officeart/2008/layout/HorizontalMultiLevelHierarchy"/>
    <dgm:cxn modelId="{96159FD2-D1EA-43E5-A773-A31DAEA229F8}" type="presParOf" srcId="{D70E9588-E71C-4BD6-B3D9-AE8640176543}" destId="{0BDAF6F4-5832-4519-915C-A3189AE8A7DF}" srcOrd="2" destOrd="0" presId="urn:microsoft.com/office/officeart/2008/layout/HorizontalMultiLevelHierarchy"/>
    <dgm:cxn modelId="{94B9F19F-F7E1-4924-B46A-B4F51A70A9D2}" type="presParOf" srcId="{0BDAF6F4-5832-4519-915C-A3189AE8A7DF}" destId="{2CD31799-6133-472C-A5CD-12861EB21F64}" srcOrd="0" destOrd="0" presId="urn:microsoft.com/office/officeart/2008/layout/HorizontalMultiLevelHierarchy"/>
    <dgm:cxn modelId="{D59760BE-A956-41B7-996D-709ADF9AB08A}" type="presParOf" srcId="{D70E9588-E71C-4BD6-B3D9-AE8640176543}" destId="{2CCB4453-8359-4B2E-B879-FA128A734193}" srcOrd="3" destOrd="0" presId="urn:microsoft.com/office/officeart/2008/layout/HorizontalMultiLevelHierarchy"/>
    <dgm:cxn modelId="{1F0C52D2-BF52-4BC2-B61C-2610AE4C146A}" type="presParOf" srcId="{2CCB4453-8359-4B2E-B879-FA128A734193}" destId="{A7097B79-5DB7-4614-A9F8-ABB2130A0F7D}" srcOrd="0" destOrd="0" presId="urn:microsoft.com/office/officeart/2008/layout/HorizontalMultiLevelHierarchy"/>
    <dgm:cxn modelId="{872285B7-4FE3-452E-9C20-D57E6D78B040}" type="presParOf" srcId="{2CCB4453-8359-4B2E-B879-FA128A734193}" destId="{FD2EFB3B-5F33-4167-BF91-C0CDBD24C8B7}" srcOrd="1" destOrd="0" presId="urn:microsoft.com/office/officeart/2008/layout/HorizontalMultiLevelHierarchy"/>
    <dgm:cxn modelId="{3670B2EB-B182-4626-A91A-A72E65C80BE8}" type="presParOf" srcId="{D70E9588-E71C-4BD6-B3D9-AE8640176543}" destId="{83993D45-CE97-42B3-AFC8-A121E321079D}" srcOrd="4" destOrd="0" presId="urn:microsoft.com/office/officeart/2008/layout/HorizontalMultiLevelHierarchy"/>
    <dgm:cxn modelId="{FF769275-2276-4278-95E0-2411D492176D}" type="presParOf" srcId="{83993D45-CE97-42B3-AFC8-A121E321079D}" destId="{2EB18B6E-8DD0-4190-98AC-DDC3E9B00564}" srcOrd="0" destOrd="0" presId="urn:microsoft.com/office/officeart/2008/layout/HorizontalMultiLevelHierarchy"/>
    <dgm:cxn modelId="{87A599DF-74D8-4C96-B19C-2EF36D404BEA}" type="presParOf" srcId="{D70E9588-E71C-4BD6-B3D9-AE8640176543}" destId="{1EE16964-D101-49E8-A002-B580E2AC1CF5}" srcOrd="5" destOrd="0" presId="urn:microsoft.com/office/officeart/2008/layout/HorizontalMultiLevelHierarchy"/>
    <dgm:cxn modelId="{8F6369D1-9AFC-4475-9BA9-1EDBDBFDECDF}" type="presParOf" srcId="{1EE16964-D101-49E8-A002-B580E2AC1CF5}" destId="{E389B747-C7F2-485B-8452-84C4E118ED6C}" srcOrd="0" destOrd="0" presId="urn:microsoft.com/office/officeart/2008/layout/HorizontalMultiLevelHierarchy"/>
    <dgm:cxn modelId="{F5CF8524-B973-4746-AD88-BE8A3D0AE95B}" type="presParOf" srcId="{1EE16964-D101-49E8-A002-B580E2AC1CF5}" destId="{97187561-E506-4127-AE8F-ADFEB6E989AA}" srcOrd="1" destOrd="0" presId="urn:microsoft.com/office/officeart/2008/layout/HorizontalMultiLevelHierarchy"/>
    <dgm:cxn modelId="{FC7B8FEB-C388-4CEA-9BF5-0B482F641F38}" type="presParOf" srcId="{D70E9588-E71C-4BD6-B3D9-AE8640176543}" destId="{06A8CEE5-6948-4BEE-BD4C-B26A9B6ABF06}" srcOrd="6" destOrd="0" presId="urn:microsoft.com/office/officeart/2008/layout/HorizontalMultiLevelHierarchy"/>
    <dgm:cxn modelId="{A311DA41-F0C9-4FCD-8376-D9F890C0EFCC}" type="presParOf" srcId="{06A8CEE5-6948-4BEE-BD4C-B26A9B6ABF06}" destId="{545DBB99-1181-4D85-9AC2-1441D8FD4B7F}" srcOrd="0" destOrd="0" presId="urn:microsoft.com/office/officeart/2008/layout/HorizontalMultiLevelHierarchy"/>
    <dgm:cxn modelId="{93F7EAD7-34FF-4FCB-A5B7-5DBA96047567}" type="presParOf" srcId="{D70E9588-E71C-4BD6-B3D9-AE8640176543}" destId="{89354A1C-EB87-44C6-8F6C-81B2FDC692C4}" srcOrd="7" destOrd="0" presId="urn:microsoft.com/office/officeart/2008/layout/HorizontalMultiLevelHierarchy"/>
    <dgm:cxn modelId="{7A05C848-5AFE-4776-904A-D2353F45CF6A}" type="presParOf" srcId="{89354A1C-EB87-44C6-8F6C-81B2FDC692C4}" destId="{2411D1CD-2270-4E73-A8BE-8909BB440841}" srcOrd="0" destOrd="0" presId="urn:microsoft.com/office/officeart/2008/layout/HorizontalMultiLevelHierarchy"/>
    <dgm:cxn modelId="{8C98CB3B-D258-4A58-A9BD-F5587477C910}" type="presParOf" srcId="{89354A1C-EB87-44C6-8F6C-81B2FDC692C4}" destId="{076A08DB-1DC0-4333-9DA5-DC2DE3CBF27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061C9E-0079-408C-BFFD-8FDA90F4411B}" type="doc">
      <dgm:prSet loTypeId="urn:microsoft.com/office/officeart/2005/8/layout/radial5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1BC4656E-0B9B-4645-AF3D-2369888EE99C}">
      <dgm:prSet phldrT="[Текст]"/>
      <dgm:spPr/>
      <dgm:t>
        <a:bodyPr/>
        <a:lstStyle/>
        <a:p>
          <a:r>
            <a:rPr lang="ru-RU" dirty="0" smtClean="0"/>
            <a:t>Новые условия для системы ДПО</a:t>
          </a:r>
          <a:endParaRPr lang="ru-RU" dirty="0"/>
        </a:p>
      </dgm:t>
    </dgm:pt>
    <dgm:pt modelId="{FCE08C0A-6C05-432E-8828-F3221D6177D1}" type="parTrans" cxnId="{0E5D6DBA-3951-44DE-B4A0-1216BAFA47DF}">
      <dgm:prSet/>
      <dgm:spPr/>
      <dgm:t>
        <a:bodyPr/>
        <a:lstStyle/>
        <a:p>
          <a:endParaRPr lang="ru-RU"/>
        </a:p>
      </dgm:t>
    </dgm:pt>
    <dgm:pt modelId="{C8FA7199-22FB-4BF2-B90D-502CF3699E1F}" type="sibTrans" cxnId="{0E5D6DBA-3951-44DE-B4A0-1216BAFA47DF}">
      <dgm:prSet/>
      <dgm:spPr/>
      <dgm:t>
        <a:bodyPr/>
        <a:lstStyle/>
        <a:p>
          <a:endParaRPr lang="ru-RU"/>
        </a:p>
      </dgm:t>
    </dgm:pt>
    <dgm:pt modelId="{58770F13-5021-42D1-9CC5-9AE603F4CB79}">
      <dgm:prSet phldrT="[Текст]" custT="1"/>
      <dgm:spPr/>
      <dgm:t>
        <a:bodyPr/>
        <a:lstStyle/>
        <a:p>
          <a:r>
            <a:rPr lang="ru-RU" sz="1600" dirty="0" smtClean="0"/>
            <a:t>«</a:t>
          </a:r>
          <a:r>
            <a:rPr lang="en-US" sz="1600" dirty="0" smtClean="0"/>
            <a:t>Y</a:t>
          </a:r>
          <a:r>
            <a:rPr lang="ru-RU" sz="1600" dirty="0" smtClean="0"/>
            <a:t>»</a:t>
          </a:r>
          <a:r>
            <a:rPr lang="en-US" sz="1600" dirty="0" smtClean="0"/>
            <a:t> </a:t>
          </a:r>
          <a:r>
            <a:rPr lang="ru-RU" sz="1600" dirty="0" smtClean="0"/>
            <a:t>должны научить «</a:t>
          </a:r>
          <a:r>
            <a:rPr lang="en-US" sz="1600" dirty="0" smtClean="0"/>
            <a:t>Z</a:t>
          </a:r>
          <a:r>
            <a:rPr lang="ru-RU" sz="1600" dirty="0" smtClean="0"/>
            <a:t>»</a:t>
          </a:r>
          <a:endParaRPr lang="ru-RU" sz="1600" dirty="0"/>
        </a:p>
      </dgm:t>
    </dgm:pt>
    <dgm:pt modelId="{78EB1205-D06A-415B-BB23-E8DA65E53B0F}" type="parTrans" cxnId="{466E03FD-307C-4FB5-A314-8ADE3E9E9497}">
      <dgm:prSet/>
      <dgm:spPr/>
      <dgm:t>
        <a:bodyPr/>
        <a:lstStyle/>
        <a:p>
          <a:endParaRPr lang="ru-RU"/>
        </a:p>
      </dgm:t>
    </dgm:pt>
    <dgm:pt modelId="{189315CD-F9A8-4BE3-B43C-F74CF43858D4}" type="sibTrans" cxnId="{466E03FD-307C-4FB5-A314-8ADE3E9E9497}">
      <dgm:prSet/>
      <dgm:spPr/>
      <dgm:t>
        <a:bodyPr/>
        <a:lstStyle/>
        <a:p>
          <a:endParaRPr lang="ru-RU"/>
        </a:p>
      </dgm:t>
    </dgm:pt>
    <dgm:pt modelId="{61F54391-3825-4A2F-9B7E-C236E88CC66E}">
      <dgm:prSet phldrT="[Текст]" custT="1"/>
      <dgm:spPr/>
      <dgm:t>
        <a:bodyPr/>
        <a:lstStyle/>
        <a:p>
          <a:r>
            <a:rPr lang="ru-RU" sz="1600" dirty="0" err="1" smtClean="0"/>
            <a:t>Темпоральные</a:t>
          </a:r>
          <a:r>
            <a:rPr lang="ru-RU" sz="1600" dirty="0" smtClean="0"/>
            <a:t> условия жизни</a:t>
          </a:r>
          <a:endParaRPr lang="ru-RU" sz="1600" dirty="0"/>
        </a:p>
      </dgm:t>
    </dgm:pt>
    <dgm:pt modelId="{998FE36E-466A-4F5B-B8C0-99DD68D6ACEE}" type="parTrans" cxnId="{8B725202-26F3-44C5-A5EC-078AA30E9B93}">
      <dgm:prSet/>
      <dgm:spPr/>
      <dgm:t>
        <a:bodyPr/>
        <a:lstStyle/>
        <a:p>
          <a:endParaRPr lang="ru-RU"/>
        </a:p>
      </dgm:t>
    </dgm:pt>
    <dgm:pt modelId="{14F7CABC-671B-47F8-8DA2-D2D6CE405AC9}" type="sibTrans" cxnId="{8B725202-26F3-44C5-A5EC-078AA30E9B93}">
      <dgm:prSet/>
      <dgm:spPr/>
      <dgm:t>
        <a:bodyPr/>
        <a:lstStyle/>
        <a:p>
          <a:endParaRPr lang="ru-RU"/>
        </a:p>
      </dgm:t>
    </dgm:pt>
    <dgm:pt modelId="{164C7796-6631-46B3-902E-8A78ADA441AF}">
      <dgm:prSet phldrT="[Текст]" custT="1"/>
      <dgm:spPr/>
      <dgm:t>
        <a:bodyPr/>
        <a:lstStyle/>
        <a:p>
          <a:r>
            <a:rPr lang="ru-RU" sz="1400" dirty="0" smtClean="0"/>
            <a:t>Изменение технологий взаимоотношения</a:t>
          </a:r>
          <a:endParaRPr lang="ru-RU" sz="1400" dirty="0"/>
        </a:p>
      </dgm:t>
    </dgm:pt>
    <dgm:pt modelId="{CD7A9398-62FC-45E1-84FD-7AEA02AC1E4C}" type="parTrans" cxnId="{3F50A6E3-8017-4C90-BB15-B4DDC83B8C2C}">
      <dgm:prSet/>
      <dgm:spPr/>
      <dgm:t>
        <a:bodyPr/>
        <a:lstStyle/>
        <a:p>
          <a:endParaRPr lang="ru-RU"/>
        </a:p>
      </dgm:t>
    </dgm:pt>
    <dgm:pt modelId="{47551655-2306-4344-9831-164B50B1B5E4}" type="sibTrans" cxnId="{3F50A6E3-8017-4C90-BB15-B4DDC83B8C2C}">
      <dgm:prSet/>
      <dgm:spPr/>
      <dgm:t>
        <a:bodyPr/>
        <a:lstStyle/>
        <a:p>
          <a:endParaRPr lang="ru-RU"/>
        </a:p>
      </dgm:t>
    </dgm:pt>
    <dgm:pt modelId="{E2E106B8-8869-47E5-AC27-91BC1C2E2F34}">
      <dgm:prSet phldrT="[Текст]" custT="1"/>
      <dgm:spPr/>
      <dgm:t>
        <a:bodyPr/>
        <a:lstStyle/>
        <a:p>
          <a:r>
            <a:rPr lang="ru-RU" sz="1600" dirty="0" smtClean="0"/>
            <a:t>Вызовы рынка труда</a:t>
          </a:r>
          <a:endParaRPr lang="ru-RU" sz="1600" dirty="0"/>
        </a:p>
      </dgm:t>
    </dgm:pt>
    <dgm:pt modelId="{017F235E-34FF-4318-903A-96553800D843}" type="parTrans" cxnId="{C5ACB411-33AA-4C41-AEB5-9EC601AAA69D}">
      <dgm:prSet/>
      <dgm:spPr/>
      <dgm:t>
        <a:bodyPr/>
        <a:lstStyle/>
        <a:p>
          <a:endParaRPr lang="ru-RU"/>
        </a:p>
      </dgm:t>
    </dgm:pt>
    <dgm:pt modelId="{92130CC7-341A-41F6-8059-C7D7BA43DD8E}" type="sibTrans" cxnId="{C5ACB411-33AA-4C41-AEB5-9EC601AAA69D}">
      <dgm:prSet/>
      <dgm:spPr/>
      <dgm:t>
        <a:bodyPr/>
        <a:lstStyle/>
        <a:p>
          <a:endParaRPr lang="ru-RU"/>
        </a:p>
      </dgm:t>
    </dgm:pt>
    <dgm:pt modelId="{BDC1A66C-DED2-4E24-BA5E-5EE69EDD430D}">
      <dgm:prSet phldrT="[Текст]" custT="1"/>
      <dgm:spPr/>
      <dgm:t>
        <a:bodyPr/>
        <a:lstStyle/>
        <a:p>
          <a:r>
            <a:rPr lang="ru-RU" sz="1600" dirty="0" smtClean="0"/>
            <a:t>Запрос на индивидуализацию</a:t>
          </a:r>
          <a:endParaRPr lang="ru-RU" sz="1600" dirty="0"/>
        </a:p>
      </dgm:t>
    </dgm:pt>
    <dgm:pt modelId="{25685CBC-F2A2-454A-9E20-012012F0CDE3}" type="parTrans" cxnId="{7D45B680-871F-4144-AFDA-F89F92AD9731}">
      <dgm:prSet/>
      <dgm:spPr/>
      <dgm:t>
        <a:bodyPr/>
        <a:lstStyle/>
        <a:p>
          <a:endParaRPr lang="ru-RU"/>
        </a:p>
      </dgm:t>
    </dgm:pt>
    <dgm:pt modelId="{1562A979-1FAF-479D-8B61-15D8453A3C45}" type="sibTrans" cxnId="{7D45B680-871F-4144-AFDA-F89F92AD9731}">
      <dgm:prSet/>
      <dgm:spPr/>
      <dgm:t>
        <a:bodyPr/>
        <a:lstStyle/>
        <a:p>
          <a:endParaRPr lang="ru-RU"/>
        </a:p>
      </dgm:t>
    </dgm:pt>
    <dgm:pt modelId="{5850DCF1-B43C-4A9E-B287-6B223C84DFE2}">
      <dgm:prSet phldrT="[Текст]" custT="1"/>
      <dgm:spPr/>
      <dgm:t>
        <a:bodyPr/>
        <a:lstStyle/>
        <a:p>
          <a:r>
            <a:rPr lang="ru-RU" sz="1200" dirty="0" smtClean="0"/>
            <a:t>Увеличение количества поставщиков образовательных услуг</a:t>
          </a:r>
          <a:endParaRPr lang="ru-RU" sz="1200" dirty="0"/>
        </a:p>
      </dgm:t>
    </dgm:pt>
    <dgm:pt modelId="{E98FA82F-4341-436D-85C9-71208F98E7CE}" type="parTrans" cxnId="{3C32415D-750B-452F-BDFD-A0C0F94A0874}">
      <dgm:prSet/>
      <dgm:spPr/>
      <dgm:t>
        <a:bodyPr/>
        <a:lstStyle/>
        <a:p>
          <a:endParaRPr lang="ru-RU"/>
        </a:p>
      </dgm:t>
    </dgm:pt>
    <dgm:pt modelId="{5311A857-6748-46A8-BED4-53B1D705728C}" type="sibTrans" cxnId="{3C32415D-750B-452F-BDFD-A0C0F94A0874}">
      <dgm:prSet/>
      <dgm:spPr/>
      <dgm:t>
        <a:bodyPr/>
        <a:lstStyle/>
        <a:p>
          <a:endParaRPr lang="ru-RU"/>
        </a:p>
      </dgm:t>
    </dgm:pt>
    <dgm:pt modelId="{C0C759BB-69F4-4358-B5EE-F7C2E7B60E3E}">
      <dgm:prSet phldrT="[Текст]" custT="1"/>
      <dgm:spPr/>
      <dgm:t>
        <a:bodyPr/>
        <a:lstStyle/>
        <a:p>
          <a:r>
            <a:rPr lang="ru-RU" sz="1400" dirty="0" smtClean="0"/>
            <a:t>Социальное неравенство</a:t>
          </a:r>
          <a:endParaRPr lang="ru-RU" sz="1400" dirty="0"/>
        </a:p>
      </dgm:t>
    </dgm:pt>
    <dgm:pt modelId="{F90AD1FE-FD15-4D04-82C4-E835DB77B03C}" type="parTrans" cxnId="{9AC44C80-415A-4D7E-89DB-28B9E184040F}">
      <dgm:prSet/>
      <dgm:spPr/>
      <dgm:t>
        <a:bodyPr/>
        <a:lstStyle/>
        <a:p>
          <a:endParaRPr lang="ru-RU"/>
        </a:p>
      </dgm:t>
    </dgm:pt>
    <dgm:pt modelId="{647171B1-F778-4B5E-BB86-E84C2A70B081}" type="sibTrans" cxnId="{9AC44C80-415A-4D7E-89DB-28B9E184040F}">
      <dgm:prSet/>
      <dgm:spPr/>
      <dgm:t>
        <a:bodyPr/>
        <a:lstStyle/>
        <a:p>
          <a:endParaRPr lang="ru-RU"/>
        </a:p>
      </dgm:t>
    </dgm:pt>
    <dgm:pt modelId="{62325B02-1C3C-4FDE-970E-75D2E818EF46}">
      <dgm:prSet phldrT="[Текст]" custT="1"/>
      <dgm:spPr/>
      <dgm:t>
        <a:bodyPr/>
        <a:lstStyle/>
        <a:p>
          <a:r>
            <a:rPr lang="ru-RU" sz="1600" dirty="0" smtClean="0"/>
            <a:t>Дефицит кадров</a:t>
          </a:r>
          <a:endParaRPr lang="ru-RU" sz="1600" dirty="0"/>
        </a:p>
      </dgm:t>
    </dgm:pt>
    <dgm:pt modelId="{3C34C1C4-431D-4672-8345-90638B7FB02D}" type="parTrans" cxnId="{80A25FCD-AD81-458E-AF34-6749CA0271A2}">
      <dgm:prSet/>
      <dgm:spPr/>
      <dgm:t>
        <a:bodyPr/>
        <a:lstStyle/>
        <a:p>
          <a:endParaRPr lang="ru-RU"/>
        </a:p>
      </dgm:t>
    </dgm:pt>
    <dgm:pt modelId="{7C8D6FD0-5B67-4BFE-B89B-96FB69498DD2}" type="sibTrans" cxnId="{80A25FCD-AD81-458E-AF34-6749CA0271A2}">
      <dgm:prSet/>
      <dgm:spPr/>
      <dgm:t>
        <a:bodyPr/>
        <a:lstStyle/>
        <a:p>
          <a:endParaRPr lang="ru-RU"/>
        </a:p>
      </dgm:t>
    </dgm:pt>
    <dgm:pt modelId="{D33E219A-07D2-42D6-80A8-9AD2897A1796}">
      <dgm:prSet phldrT="[Текст]" custT="1"/>
      <dgm:spPr/>
      <dgm:t>
        <a:bodyPr/>
        <a:lstStyle/>
        <a:p>
          <a:r>
            <a:rPr lang="ru-RU" sz="1600" dirty="0" err="1" smtClean="0"/>
            <a:t>Цифровизация</a:t>
          </a:r>
          <a:endParaRPr lang="ru-RU" sz="1600" dirty="0"/>
        </a:p>
      </dgm:t>
    </dgm:pt>
    <dgm:pt modelId="{740C9F29-78E1-4B7B-92DC-AC8FE91E453C}" type="sibTrans" cxnId="{88C91A5E-DD0D-4579-87F4-321098450D0D}">
      <dgm:prSet/>
      <dgm:spPr/>
      <dgm:t>
        <a:bodyPr/>
        <a:lstStyle/>
        <a:p>
          <a:endParaRPr lang="ru-RU"/>
        </a:p>
      </dgm:t>
    </dgm:pt>
    <dgm:pt modelId="{85F227A4-8273-4215-8632-6C3BDED318F0}" type="parTrans" cxnId="{88C91A5E-DD0D-4579-87F4-321098450D0D}">
      <dgm:prSet/>
      <dgm:spPr/>
      <dgm:t>
        <a:bodyPr/>
        <a:lstStyle/>
        <a:p>
          <a:endParaRPr lang="ru-RU"/>
        </a:p>
      </dgm:t>
    </dgm:pt>
    <dgm:pt modelId="{E71DEBBD-4C5E-44F1-83D9-7A5C1EDD2156}" type="pres">
      <dgm:prSet presAssocID="{E1061C9E-0079-408C-BFFD-8FDA90F4411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7AA6D0-4339-450E-8D6A-A9DB00E7FCCD}" type="pres">
      <dgm:prSet presAssocID="{1BC4656E-0B9B-4645-AF3D-2369888EE99C}" presName="centerShape" presStyleLbl="node0" presStyleIdx="0" presStyleCnt="1"/>
      <dgm:spPr/>
      <dgm:t>
        <a:bodyPr/>
        <a:lstStyle/>
        <a:p>
          <a:endParaRPr lang="ru-RU"/>
        </a:p>
      </dgm:t>
    </dgm:pt>
    <dgm:pt modelId="{00B90487-28F9-4939-8C5D-867740E7E2B4}" type="pres">
      <dgm:prSet presAssocID="{85F227A4-8273-4215-8632-6C3BDED318F0}" presName="parTrans" presStyleLbl="sibTrans2D1" presStyleIdx="0" presStyleCnt="9"/>
      <dgm:spPr/>
      <dgm:t>
        <a:bodyPr/>
        <a:lstStyle/>
        <a:p>
          <a:endParaRPr lang="ru-RU"/>
        </a:p>
      </dgm:t>
    </dgm:pt>
    <dgm:pt modelId="{8B2ACDB3-0C7C-40AF-8352-393613FEE800}" type="pres">
      <dgm:prSet presAssocID="{85F227A4-8273-4215-8632-6C3BDED318F0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7F7F85D4-A729-4F76-B9B2-9C7536B52948}" type="pres">
      <dgm:prSet presAssocID="{D33E219A-07D2-42D6-80A8-9AD2897A179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84DFA-8165-484B-8BA8-703172BB9145}" type="pres">
      <dgm:prSet presAssocID="{78EB1205-D06A-415B-BB23-E8DA65E53B0F}" presName="parTrans" presStyleLbl="sibTrans2D1" presStyleIdx="1" presStyleCnt="9"/>
      <dgm:spPr/>
      <dgm:t>
        <a:bodyPr/>
        <a:lstStyle/>
        <a:p>
          <a:endParaRPr lang="ru-RU"/>
        </a:p>
      </dgm:t>
    </dgm:pt>
    <dgm:pt modelId="{5D6C794D-77B8-4BBD-A2F8-2A8B7A27777C}" type="pres">
      <dgm:prSet presAssocID="{78EB1205-D06A-415B-BB23-E8DA65E53B0F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F6BD4B33-80E9-43B2-BCBA-EE47EC1A92F8}" type="pres">
      <dgm:prSet presAssocID="{58770F13-5021-42D1-9CC5-9AE603F4CB7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513B7-42B9-42DD-A576-9B3BAF99C7A4}" type="pres">
      <dgm:prSet presAssocID="{998FE36E-466A-4F5B-B8C0-99DD68D6ACEE}" presName="parTrans" presStyleLbl="sibTrans2D1" presStyleIdx="2" presStyleCnt="9"/>
      <dgm:spPr/>
      <dgm:t>
        <a:bodyPr/>
        <a:lstStyle/>
        <a:p>
          <a:endParaRPr lang="ru-RU"/>
        </a:p>
      </dgm:t>
    </dgm:pt>
    <dgm:pt modelId="{EE42FD45-D666-4947-8570-EA28D7E7893E}" type="pres">
      <dgm:prSet presAssocID="{998FE36E-466A-4F5B-B8C0-99DD68D6ACEE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9E42114F-479E-4485-BC57-C319FC4DB648}" type="pres">
      <dgm:prSet presAssocID="{61F54391-3825-4A2F-9B7E-C236E88CC66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5AEE9-CDB7-4EDD-AA7F-BB5556D2BB40}" type="pres">
      <dgm:prSet presAssocID="{CD7A9398-62FC-45E1-84FD-7AEA02AC1E4C}" presName="parTrans" presStyleLbl="sibTrans2D1" presStyleIdx="3" presStyleCnt="9"/>
      <dgm:spPr/>
      <dgm:t>
        <a:bodyPr/>
        <a:lstStyle/>
        <a:p>
          <a:endParaRPr lang="ru-RU"/>
        </a:p>
      </dgm:t>
    </dgm:pt>
    <dgm:pt modelId="{4B3F8A18-C490-4450-8168-693EAF3A7843}" type="pres">
      <dgm:prSet presAssocID="{CD7A9398-62FC-45E1-84FD-7AEA02AC1E4C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AA3D55EC-699A-4095-9A6F-AEC95FE5E570}" type="pres">
      <dgm:prSet presAssocID="{164C7796-6631-46B3-902E-8A78ADA441A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A92B4-AF4A-458A-956F-A83458A8281A}" type="pres">
      <dgm:prSet presAssocID="{017F235E-34FF-4318-903A-96553800D843}" presName="parTrans" presStyleLbl="sibTrans2D1" presStyleIdx="4" presStyleCnt="9"/>
      <dgm:spPr/>
      <dgm:t>
        <a:bodyPr/>
        <a:lstStyle/>
        <a:p>
          <a:endParaRPr lang="ru-RU"/>
        </a:p>
      </dgm:t>
    </dgm:pt>
    <dgm:pt modelId="{6C04B627-EA2F-45F7-B4C7-DB8448223D1C}" type="pres">
      <dgm:prSet presAssocID="{017F235E-34FF-4318-903A-96553800D843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AE20BBF2-D9B2-4822-ACEF-714EA7F5A203}" type="pres">
      <dgm:prSet presAssocID="{E2E106B8-8869-47E5-AC27-91BC1C2E2F3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09A22-D558-4D3D-A7AC-D30ED612DD1D}" type="pres">
      <dgm:prSet presAssocID="{25685CBC-F2A2-454A-9E20-012012F0CDE3}" presName="parTrans" presStyleLbl="sibTrans2D1" presStyleIdx="5" presStyleCnt="9"/>
      <dgm:spPr/>
      <dgm:t>
        <a:bodyPr/>
        <a:lstStyle/>
        <a:p>
          <a:endParaRPr lang="ru-RU"/>
        </a:p>
      </dgm:t>
    </dgm:pt>
    <dgm:pt modelId="{348DF824-B52F-4AC9-B1EC-3EA63839014B}" type="pres">
      <dgm:prSet presAssocID="{25685CBC-F2A2-454A-9E20-012012F0CDE3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847A8C7B-BC9B-43D3-A38C-30039A61EBF3}" type="pres">
      <dgm:prSet presAssocID="{BDC1A66C-DED2-4E24-BA5E-5EE69EDD430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849F0-A998-495B-8A70-0020E3A2304D}" type="pres">
      <dgm:prSet presAssocID="{E98FA82F-4341-436D-85C9-71208F98E7CE}" presName="parTrans" presStyleLbl="sibTrans2D1" presStyleIdx="6" presStyleCnt="9"/>
      <dgm:spPr/>
      <dgm:t>
        <a:bodyPr/>
        <a:lstStyle/>
        <a:p>
          <a:endParaRPr lang="ru-RU"/>
        </a:p>
      </dgm:t>
    </dgm:pt>
    <dgm:pt modelId="{503D761D-C2E3-4E48-AF47-CE2FB092EB02}" type="pres">
      <dgm:prSet presAssocID="{E98FA82F-4341-436D-85C9-71208F98E7CE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07188AE7-EE47-4EF8-9D82-AE6038C36D4C}" type="pres">
      <dgm:prSet presAssocID="{5850DCF1-B43C-4A9E-B287-6B223C84DFE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8DF38-996A-4457-B37C-08D9FE4C2ABF}" type="pres">
      <dgm:prSet presAssocID="{F90AD1FE-FD15-4D04-82C4-E835DB77B03C}" presName="parTrans" presStyleLbl="sibTrans2D1" presStyleIdx="7" presStyleCnt="9"/>
      <dgm:spPr/>
      <dgm:t>
        <a:bodyPr/>
        <a:lstStyle/>
        <a:p>
          <a:endParaRPr lang="ru-RU"/>
        </a:p>
      </dgm:t>
    </dgm:pt>
    <dgm:pt modelId="{16099638-F474-4EA0-B65F-26D1004CF9E0}" type="pres">
      <dgm:prSet presAssocID="{F90AD1FE-FD15-4D04-82C4-E835DB77B03C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F2FF0A00-DC29-4780-B6DD-D14227C998DA}" type="pres">
      <dgm:prSet presAssocID="{C0C759BB-69F4-4358-B5EE-F7C2E7B60E3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2978D-F608-4A8B-8099-DEFB08B156CF}" type="pres">
      <dgm:prSet presAssocID="{3C34C1C4-431D-4672-8345-90638B7FB02D}" presName="parTrans" presStyleLbl="sibTrans2D1" presStyleIdx="8" presStyleCnt="9"/>
      <dgm:spPr/>
      <dgm:t>
        <a:bodyPr/>
        <a:lstStyle/>
        <a:p>
          <a:endParaRPr lang="ru-RU"/>
        </a:p>
      </dgm:t>
    </dgm:pt>
    <dgm:pt modelId="{D5FC9974-497F-4197-9595-AFD2B7E4EC8B}" type="pres">
      <dgm:prSet presAssocID="{3C34C1C4-431D-4672-8345-90638B7FB02D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FE932960-1178-4845-9863-A72F522015C8}" type="pres">
      <dgm:prSet presAssocID="{62325B02-1C3C-4FDE-970E-75D2E818EF4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8C4054-620D-4FBE-8019-CBB68F2CFDA8}" type="presOf" srcId="{78EB1205-D06A-415B-BB23-E8DA65E53B0F}" destId="{F8E84DFA-8165-484B-8BA8-703172BB9145}" srcOrd="0" destOrd="0" presId="urn:microsoft.com/office/officeart/2005/8/layout/radial5"/>
    <dgm:cxn modelId="{3F50A6E3-8017-4C90-BB15-B4DDC83B8C2C}" srcId="{1BC4656E-0B9B-4645-AF3D-2369888EE99C}" destId="{164C7796-6631-46B3-902E-8A78ADA441AF}" srcOrd="3" destOrd="0" parTransId="{CD7A9398-62FC-45E1-84FD-7AEA02AC1E4C}" sibTransId="{47551655-2306-4344-9831-164B50B1B5E4}"/>
    <dgm:cxn modelId="{BDBE4BB0-0271-4108-87AC-FF0F83DCC9C7}" type="presOf" srcId="{58770F13-5021-42D1-9CC5-9AE603F4CB79}" destId="{F6BD4B33-80E9-43B2-BCBA-EE47EC1A92F8}" srcOrd="0" destOrd="0" presId="urn:microsoft.com/office/officeart/2005/8/layout/radial5"/>
    <dgm:cxn modelId="{D37915FD-75B8-42D5-8C7B-05AF7E5FC25B}" type="presOf" srcId="{3C34C1C4-431D-4672-8345-90638B7FB02D}" destId="{D5FC9974-497F-4197-9595-AFD2B7E4EC8B}" srcOrd="1" destOrd="0" presId="urn:microsoft.com/office/officeart/2005/8/layout/radial5"/>
    <dgm:cxn modelId="{B2EF31B9-44F7-471C-B66F-EE65DC26FC7C}" type="presOf" srcId="{E2E106B8-8869-47E5-AC27-91BC1C2E2F34}" destId="{AE20BBF2-D9B2-4822-ACEF-714EA7F5A203}" srcOrd="0" destOrd="0" presId="urn:microsoft.com/office/officeart/2005/8/layout/radial5"/>
    <dgm:cxn modelId="{0BA2884C-24DF-410F-B3FD-F2A39215733C}" type="presOf" srcId="{3C34C1C4-431D-4672-8345-90638B7FB02D}" destId="{0862978D-F608-4A8B-8099-DEFB08B156CF}" srcOrd="0" destOrd="0" presId="urn:microsoft.com/office/officeart/2005/8/layout/radial5"/>
    <dgm:cxn modelId="{F3E57153-FA56-4D1E-BAB1-1174556017BC}" type="presOf" srcId="{D33E219A-07D2-42D6-80A8-9AD2897A1796}" destId="{7F7F85D4-A729-4F76-B9B2-9C7536B52948}" srcOrd="0" destOrd="0" presId="urn:microsoft.com/office/officeart/2005/8/layout/radial5"/>
    <dgm:cxn modelId="{2A0B2DDE-93DE-4E43-9027-074EC89003F2}" type="presOf" srcId="{F90AD1FE-FD15-4D04-82C4-E835DB77B03C}" destId="{16099638-F474-4EA0-B65F-26D1004CF9E0}" srcOrd="1" destOrd="0" presId="urn:microsoft.com/office/officeart/2005/8/layout/radial5"/>
    <dgm:cxn modelId="{3C32415D-750B-452F-BDFD-A0C0F94A0874}" srcId="{1BC4656E-0B9B-4645-AF3D-2369888EE99C}" destId="{5850DCF1-B43C-4A9E-B287-6B223C84DFE2}" srcOrd="6" destOrd="0" parTransId="{E98FA82F-4341-436D-85C9-71208F98E7CE}" sibTransId="{5311A857-6748-46A8-BED4-53B1D705728C}"/>
    <dgm:cxn modelId="{11C9762A-3963-4565-A0E0-B90A93370088}" type="presOf" srcId="{61F54391-3825-4A2F-9B7E-C236E88CC66E}" destId="{9E42114F-479E-4485-BC57-C319FC4DB648}" srcOrd="0" destOrd="0" presId="urn:microsoft.com/office/officeart/2005/8/layout/radial5"/>
    <dgm:cxn modelId="{7FF2A128-DF2A-4857-859E-4ECFA52AB696}" type="presOf" srcId="{164C7796-6631-46B3-902E-8A78ADA441AF}" destId="{AA3D55EC-699A-4095-9A6F-AEC95FE5E570}" srcOrd="0" destOrd="0" presId="urn:microsoft.com/office/officeart/2005/8/layout/radial5"/>
    <dgm:cxn modelId="{C5ACB411-33AA-4C41-AEB5-9EC601AAA69D}" srcId="{1BC4656E-0B9B-4645-AF3D-2369888EE99C}" destId="{E2E106B8-8869-47E5-AC27-91BC1C2E2F34}" srcOrd="4" destOrd="0" parTransId="{017F235E-34FF-4318-903A-96553800D843}" sibTransId="{92130CC7-341A-41F6-8059-C7D7BA43DD8E}"/>
    <dgm:cxn modelId="{EAB7AD93-D46E-48F1-8418-A53D4D05707C}" type="presOf" srcId="{E1061C9E-0079-408C-BFFD-8FDA90F4411B}" destId="{E71DEBBD-4C5E-44F1-83D9-7A5C1EDD2156}" srcOrd="0" destOrd="0" presId="urn:microsoft.com/office/officeart/2005/8/layout/radial5"/>
    <dgm:cxn modelId="{4657A401-0F6D-47D4-A246-BFA3B8393F1C}" type="presOf" srcId="{017F235E-34FF-4318-903A-96553800D843}" destId="{6C04B627-EA2F-45F7-B4C7-DB8448223D1C}" srcOrd="1" destOrd="0" presId="urn:microsoft.com/office/officeart/2005/8/layout/radial5"/>
    <dgm:cxn modelId="{0E5D6DBA-3951-44DE-B4A0-1216BAFA47DF}" srcId="{E1061C9E-0079-408C-BFFD-8FDA90F4411B}" destId="{1BC4656E-0B9B-4645-AF3D-2369888EE99C}" srcOrd="0" destOrd="0" parTransId="{FCE08C0A-6C05-432E-8828-F3221D6177D1}" sibTransId="{C8FA7199-22FB-4BF2-B90D-502CF3699E1F}"/>
    <dgm:cxn modelId="{E95E57C4-A55E-44C3-8E2F-4FEE51F97145}" type="presOf" srcId="{5850DCF1-B43C-4A9E-B287-6B223C84DFE2}" destId="{07188AE7-EE47-4EF8-9D82-AE6038C36D4C}" srcOrd="0" destOrd="0" presId="urn:microsoft.com/office/officeart/2005/8/layout/radial5"/>
    <dgm:cxn modelId="{4A418FFB-749A-41CE-9962-8DE901301A21}" type="presOf" srcId="{C0C759BB-69F4-4358-B5EE-F7C2E7B60E3E}" destId="{F2FF0A00-DC29-4780-B6DD-D14227C998DA}" srcOrd="0" destOrd="0" presId="urn:microsoft.com/office/officeart/2005/8/layout/radial5"/>
    <dgm:cxn modelId="{21F67FA4-7F2F-412B-BE9F-7C40313D166E}" type="presOf" srcId="{25685CBC-F2A2-454A-9E20-012012F0CDE3}" destId="{B4609A22-D558-4D3D-A7AC-D30ED612DD1D}" srcOrd="0" destOrd="0" presId="urn:microsoft.com/office/officeart/2005/8/layout/radial5"/>
    <dgm:cxn modelId="{DE020EBF-2CBF-48A0-A8D7-4E2662CAEB7F}" type="presOf" srcId="{998FE36E-466A-4F5B-B8C0-99DD68D6ACEE}" destId="{EE42FD45-D666-4947-8570-EA28D7E7893E}" srcOrd="1" destOrd="0" presId="urn:microsoft.com/office/officeart/2005/8/layout/radial5"/>
    <dgm:cxn modelId="{6755476D-F039-4F21-9995-FCFCEF86C24F}" type="presOf" srcId="{85F227A4-8273-4215-8632-6C3BDED318F0}" destId="{8B2ACDB3-0C7C-40AF-8352-393613FEE800}" srcOrd="1" destOrd="0" presId="urn:microsoft.com/office/officeart/2005/8/layout/radial5"/>
    <dgm:cxn modelId="{7D45B680-871F-4144-AFDA-F89F92AD9731}" srcId="{1BC4656E-0B9B-4645-AF3D-2369888EE99C}" destId="{BDC1A66C-DED2-4E24-BA5E-5EE69EDD430D}" srcOrd="5" destOrd="0" parTransId="{25685CBC-F2A2-454A-9E20-012012F0CDE3}" sibTransId="{1562A979-1FAF-479D-8B61-15D8453A3C45}"/>
    <dgm:cxn modelId="{80A25FCD-AD81-458E-AF34-6749CA0271A2}" srcId="{1BC4656E-0B9B-4645-AF3D-2369888EE99C}" destId="{62325B02-1C3C-4FDE-970E-75D2E818EF46}" srcOrd="8" destOrd="0" parTransId="{3C34C1C4-431D-4672-8345-90638B7FB02D}" sibTransId="{7C8D6FD0-5B67-4BFE-B89B-96FB69498DD2}"/>
    <dgm:cxn modelId="{9AC44C80-415A-4D7E-89DB-28B9E184040F}" srcId="{1BC4656E-0B9B-4645-AF3D-2369888EE99C}" destId="{C0C759BB-69F4-4358-B5EE-F7C2E7B60E3E}" srcOrd="7" destOrd="0" parTransId="{F90AD1FE-FD15-4D04-82C4-E835DB77B03C}" sibTransId="{647171B1-F778-4B5E-BB86-E84C2A70B081}"/>
    <dgm:cxn modelId="{7870349B-0F9B-4645-89AC-54974A5A6F19}" type="presOf" srcId="{78EB1205-D06A-415B-BB23-E8DA65E53B0F}" destId="{5D6C794D-77B8-4BBD-A2F8-2A8B7A27777C}" srcOrd="1" destOrd="0" presId="urn:microsoft.com/office/officeart/2005/8/layout/radial5"/>
    <dgm:cxn modelId="{01A00B80-E986-4987-AF6C-E258941E6E21}" type="presOf" srcId="{CD7A9398-62FC-45E1-84FD-7AEA02AC1E4C}" destId="{72C5AEE9-CDB7-4EDD-AA7F-BB5556D2BB40}" srcOrd="0" destOrd="0" presId="urn:microsoft.com/office/officeart/2005/8/layout/radial5"/>
    <dgm:cxn modelId="{88C91A5E-DD0D-4579-87F4-321098450D0D}" srcId="{1BC4656E-0B9B-4645-AF3D-2369888EE99C}" destId="{D33E219A-07D2-42D6-80A8-9AD2897A1796}" srcOrd="0" destOrd="0" parTransId="{85F227A4-8273-4215-8632-6C3BDED318F0}" sibTransId="{740C9F29-78E1-4B7B-92DC-AC8FE91E453C}"/>
    <dgm:cxn modelId="{BE9C0053-54A0-4F70-ACD0-E7B76F6D9CB9}" type="presOf" srcId="{F90AD1FE-FD15-4D04-82C4-E835DB77B03C}" destId="{4798DF38-996A-4457-B37C-08D9FE4C2ABF}" srcOrd="0" destOrd="0" presId="urn:microsoft.com/office/officeart/2005/8/layout/radial5"/>
    <dgm:cxn modelId="{AF15E760-0B25-498A-B4D0-46726FE1125F}" type="presOf" srcId="{E98FA82F-4341-436D-85C9-71208F98E7CE}" destId="{0F0849F0-A998-495B-8A70-0020E3A2304D}" srcOrd="0" destOrd="0" presId="urn:microsoft.com/office/officeart/2005/8/layout/radial5"/>
    <dgm:cxn modelId="{32296255-FF47-45EE-81E0-2C634F4E13FA}" type="presOf" srcId="{998FE36E-466A-4F5B-B8C0-99DD68D6ACEE}" destId="{030513B7-42B9-42DD-A576-9B3BAF99C7A4}" srcOrd="0" destOrd="0" presId="urn:microsoft.com/office/officeart/2005/8/layout/radial5"/>
    <dgm:cxn modelId="{8B725202-26F3-44C5-A5EC-078AA30E9B93}" srcId="{1BC4656E-0B9B-4645-AF3D-2369888EE99C}" destId="{61F54391-3825-4A2F-9B7E-C236E88CC66E}" srcOrd="2" destOrd="0" parTransId="{998FE36E-466A-4F5B-B8C0-99DD68D6ACEE}" sibTransId="{14F7CABC-671B-47F8-8DA2-D2D6CE405AC9}"/>
    <dgm:cxn modelId="{39981E4B-DAB2-4A2D-A07F-BBFE138128B6}" type="presOf" srcId="{1BC4656E-0B9B-4645-AF3D-2369888EE99C}" destId="{667AA6D0-4339-450E-8D6A-A9DB00E7FCCD}" srcOrd="0" destOrd="0" presId="urn:microsoft.com/office/officeart/2005/8/layout/radial5"/>
    <dgm:cxn modelId="{466E03FD-307C-4FB5-A314-8ADE3E9E9497}" srcId="{1BC4656E-0B9B-4645-AF3D-2369888EE99C}" destId="{58770F13-5021-42D1-9CC5-9AE603F4CB79}" srcOrd="1" destOrd="0" parTransId="{78EB1205-D06A-415B-BB23-E8DA65E53B0F}" sibTransId="{189315CD-F9A8-4BE3-B43C-F74CF43858D4}"/>
    <dgm:cxn modelId="{CDC0F71D-3A38-4E24-A5F8-05507C529270}" type="presOf" srcId="{85F227A4-8273-4215-8632-6C3BDED318F0}" destId="{00B90487-28F9-4939-8C5D-867740E7E2B4}" srcOrd="0" destOrd="0" presId="urn:microsoft.com/office/officeart/2005/8/layout/radial5"/>
    <dgm:cxn modelId="{2E166903-89D3-4110-A7D2-B82B16F67DCE}" type="presOf" srcId="{017F235E-34FF-4318-903A-96553800D843}" destId="{BBDA92B4-AF4A-458A-956F-A83458A8281A}" srcOrd="0" destOrd="0" presId="urn:microsoft.com/office/officeart/2005/8/layout/radial5"/>
    <dgm:cxn modelId="{E9FE32D5-37EF-4CCA-82EE-3FD459300441}" type="presOf" srcId="{CD7A9398-62FC-45E1-84FD-7AEA02AC1E4C}" destId="{4B3F8A18-C490-4450-8168-693EAF3A7843}" srcOrd="1" destOrd="0" presId="urn:microsoft.com/office/officeart/2005/8/layout/radial5"/>
    <dgm:cxn modelId="{DB9A9824-1986-40EE-9CB3-1FD448FA0485}" type="presOf" srcId="{BDC1A66C-DED2-4E24-BA5E-5EE69EDD430D}" destId="{847A8C7B-BC9B-43D3-A38C-30039A61EBF3}" srcOrd="0" destOrd="0" presId="urn:microsoft.com/office/officeart/2005/8/layout/radial5"/>
    <dgm:cxn modelId="{DB321160-C975-4B9F-AA7F-5EFB07AAE2D3}" type="presOf" srcId="{25685CBC-F2A2-454A-9E20-012012F0CDE3}" destId="{348DF824-B52F-4AC9-B1EC-3EA63839014B}" srcOrd="1" destOrd="0" presId="urn:microsoft.com/office/officeart/2005/8/layout/radial5"/>
    <dgm:cxn modelId="{507CE2DD-432B-4D1D-919F-A982C24C3901}" type="presOf" srcId="{E98FA82F-4341-436D-85C9-71208F98E7CE}" destId="{503D761D-C2E3-4E48-AF47-CE2FB092EB02}" srcOrd="1" destOrd="0" presId="urn:microsoft.com/office/officeart/2005/8/layout/radial5"/>
    <dgm:cxn modelId="{C4D4ED1F-9168-486B-B4BA-23FCD3C16FB3}" type="presOf" srcId="{62325B02-1C3C-4FDE-970E-75D2E818EF46}" destId="{FE932960-1178-4845-9863-A72F522015C8}" srcOrd="0" destOrd="0" presId="urn:microsoft.com/office/officeart/2005/8/layout/radial5"/>
    <dgm:cxn modelId="{65B2CB34-3CCD-4056-93F3-BEC98BEF8FD5}" type="presParOf" srcId="{E71DEBBD-4C5E-44F1-83D9-7A5C1EDD2156}" destId="{667AA6D0-4339-450E-8D6A-A9DB00E7FCCD}" srcOrd="0" destOrd="0" presId="urn:microsoft.com/office/officeart/2005/8/layout/radial5"/>
    <dgm:cxn modelId="{6F31ADAA-1D53-4755-B054-024DD8C6DCDC}" type="presParOf" srcId="{E71DEBBD-4C5E-44F1-83D9-7A5C1EDD2156}" destId="{00B90487-28F9-4939-8C5D-867740E7E2B4}" srcOrd="1" destOrd="0" presId="urn:microsoft.com/office/officeart/2005/8/layout/radial5"/>
    <dgm:cxn modelId="{60EDF089-C872-443D-930D-B9EFDEBD1148}" type="presParOf" srcId="{00B90487-28F9-4939-8C5D-867740E7E2B4}" destId="{8B2ACDB3-0C7C-40AF-8352-393613FEE800}" srcOrd="0" destOrd="0" presId="urn:microsoft.com/office/officeart/2005/8/layout/radial5"/>
    <dgm:cxn modelId="{E6997530-201C-45E1-9AAB-AD7E5A480A9A}" type="presParOf" srcId="{E71DEBBD-4C5E-44F1-83D9-7A5C1EDD2156}" destId="{7F7F85D4-A729-4F76-B9B2-9C7536B52948}" srcOrd="2" destOrd="0" presId="urn:microsoft.com/office/officeart/2005/8/layout/radial5"/>
    <dgm:cxn modelId="{F0A61B7B-73E4-4BFF-A9C9-63FC3789A3B4}" type="presParOf" srcId="{E71DEBBD-4C5E-44F1-83D9-7A5C1EDD2156}" destId="{F8E84DFA-8165-484B-8BA8-703172BB9145}" srcOrd="3" destOrd="0" presId="urn:microsoft.com/office/officeart/2005/8/layout/radial5"/>
    <dgm:cxn modelId="{0BB13888-379B-4FAE-B48A-379318812895}" type="presParOf" srcId="{F8E84DFA-8165-484B-8BA8-703172BB9145}" destId="{5D6C794D-77B8-4BBD-A2F8-2A8B7A27777C}" srcOrd="0" destOrd="0" presId="urn:microsoft.com/office/officeart/2005/8/layout/radial5"/>
    <dgm:cxn modelId="{AA6E77A0-63CB-42A5-A7C7-B2D0252BB449}" type="presParOf" srcId="{E71DEBBD-4C5E-44F1-83D9-7A5C1EDD2156}" destId="{F6BD4B33-80E9-43B2-BCBA-EE47EC1A92F8}" srcOrd="4" destOrd="0" presId="urn:microsoft.com/office/officeart/2005/8/layout/radial5"/>
    <dgm:cxn modelId="{640D0882-0946-4A6B-ADF6-3B6C3AD0BE61}" type="presParOf" srcId="{E71DEBBD-4C5E-44F1-83D9-7A5C1EDD2156}" destId="{030513B7-42B9-42DD-A576-9B3BAF99C7A4}" srcOrd="5" destOrd="0" presId="urn:microsoft.com/office/officeart/2005/8/layout/radial5"/>
    <dgm:cxn modelId="{B3ACB973-B527-4954-A16B-2593C9DAA929}" type="presParOf" srcId="{030513B7-42B9-42DD-A576-9B3BAF99C7A4}" destId="{EE42FD45-D666-4947-8570-EA28D7E7893E}" srcOrd="0" destOrd="0" presId="urn:microsoft.com/office/officeart/2005/8/layout/radial5"/>
    <dgm:cxn modelId="{63D1161E-0649-43BC-A48C-D993FFE46F64}" type="presParOf" srcId="{E71DEBBD-4C5E-44F1-83D9-7A5C1EDD2156}" destId="{9E42114F-479E-4485-BC57-C319FC4DB648}" srcOrd="6" destOrd="0" presId="urn:microsoft.com/office/officeart/2005/8/layout/radial5"/>
    <dgm:cxn modelId="{7EBC3FAC-BB7A-42E1-AFCB-3F8FF7027354}" type="presParOf" srcId="{E71DEBBD-4C5E-44F1-83D9-7A5C1EDD2156}" destId="{72C5AEE9-CDB7-4EDD-AA7F-BB5556D2BB40}" srcOrd="7" destOrd="0" presId="urn:microsoft.com/office/officeart/2005/8/layout/radial5"/>
    <dgm:cxn modelId="{F2AB2E39-05D1-4BFC-9967-FAA7C0CD0BB2}" type="presParOf" srcId="{72C5AEE9-CDB7-4EDD-AA7F-BB5556D2BB40}" destId="{4B3F8A18-C490-4450-8168-693EAF3A7843}" srcOrd="0" destOrd="0" presId="urn:microsoft.com/office/officeart/2005/8/layout/radial5"/>
    <dgm:cxn modelId="{92552E43-ABFA-4E50-8D13-D36CDA61C872}" type="presParOf" srcId="{E71DEBBD-4C5E-44F1-83D9-7A5C1EDD2156}" destId="{AA3D55EC-699A-4095-9A6F-AEC95FE5E570}" srcOrd="8" destOrd="0" presId="urn:microsoft.com/office/officeart/2005/8/layout/radial5"/>
    <dgm:cxn modelId="{3A821199-C72A-4CD5-A372-1C3499E9D8DC}" type="presParOf" srcId="{E71DEBBD-4C5E-44F1-83D9-7A5C1EDD2156}" destId="{BBDA92B4-AF4A-458A-956F-A83458A8281A}" srcOrd="9" destOrd="0" presId="urn:microsoft.com/office/officeart/2005/8/layout/radial5"/>
    <dgm:cxn modelId="{855FE893-CF0A-4C72-8B1C-390EE5FB23B0}" type="presParOf" srcId="{BBDA92B4-AF4A-458A-956F-A83458A8281A}" destId="{6C04B627-EA2F-45F7-B4C7-DB8448223D1C}" srcOrd="0" destOrd="0" presId="urn:microsoft.com/office/officeart/2005/8/layout/radial5"/>
    <dgm:cxn modelId="{A21181BD-9117-420C-BCAD-6EB10B22C57A}" type="presParOf" srcId="{E71DEBBD-4C5E-44F1-83D9-7A5C1EDD2156}" destId="{AE20BBF2-D9B2-4822-ACEF-714EA7F5A203}" srcOrd="10" destOrd="0" presId="urn:microsoft.com/office/officeart/2005/8/layout/radial5"/>
    <dgm:cxn modelId="{79CD7C40-C6F3-441F-A1BB-2CDC35AD0261}" type="presParOf" srcId="{E71DEBBD-4C5E-44F1-83D9-7A5C1EDD2156}" destId="{B4609A22-D558-4D3D-A7AC-D30ED612DD1D}" srcOrd="11" destOrd="0" presId="urn:microsoft.com/office/officeart/2005/8/layout/radial5"/>
    <dgm:cxn modelId="{2E81364A-13C3-4A01-BCD4-C42E33AC23A0}" type="presParOf" srcId="{B4609A22-D558-4D3D-A7AC-D30ED612DD1D}" destId="{348DF824-B52F-4AC9-B1EC-3EA63839014B}" srcOrd="0" destOrd="0" presId="urn:microsoft.com/office/officeart/2005/8/layout/radial5"/>
    <dgm:cxn modelId="{32D2B9A4-09E1-4539-8BEF-62EF3A6047E8}" type="presParOf" srcId="{E71DEBBD-4C5E-44F1-83D9-7A5C1EDD2156}" destId="{847A8C7B-BC9B-43D3-A38C-30039A61EBF3}" srcOrd="12" destOrd="0" presId="urn:microsoft.com/office/officeart/2005/8/layout/radial5"/>
    <dgm:cxn modelId="{61523F61-0CE1-4835-896C-FE3BFBA556B7}" type="presParOf" srcId="{E71DEBBD-4C5E-44F1-83D9-7A5C1EDD2156}" destId="{0F0849F0-A998-495B-8A70-0020E3A2304D}" srcOrd="13" destOrd="0" presId="urn:microsoft.com/office/officeart/2005/8/layout/radial5"/>
    <dgm:cxn modelId="{87F46B60-56F5-4162-AFC8-49CB6010386A}" type="presParOf" srcId="{0F0849F0-A998-495B-8A70-0020E3A2304D}" destId="{503D761D-C2E3-4E48-AF47-CE2FB092EB02}" srcOrd="0" destOrd="0" presId="urn:microsoft.com/office/officeart/2005/8/layout/radial5"/>
    <dgm:cxn modelId="{C092A02A-4F10-4D23-8337-E08762E494E3}" type="presParOf" srcId="{E71DEBBD-4C5E-44F1-83D9-7A5C1EDD2156}" destId="{07188AE7-EE47-4EF8-9D82-AE6038C36D4C}" srcOrd="14" destOrd="0" presId="urn:microsoft.com/office/officeart/2005/8/layout/radial5"/>
    <dgm:cxn modelId="{5311DA0E-88F6-4BBE-98C9-C8B57DAA09CA}" type="presParOf" srcId="{E71DEBBD-4C5E-44F1-83D9-7A5C1EDD2156}" destId="{4798DF38-996A-4457-B37C-08D9FE4C2ABF}" srcOrd="15" destOrd="0" presId="urn:microsoft.com/office/officeart/2005/8/layout/radial5"/>
    <dgm:cxn modelId="{B2ADD431-3D32-498B-9A40-C1B8E62BB4DF}" type="presParOf" srcId="{4798DF38-996A-4457-B37C-08D9FE4C2ABF}" destId="{16099638-F474-4EA0-B65F-26D1004CF9E0}" srcOrd="0" destOrd="0" presId="urn:microsoft.com/office/officeart/2005/8/layout/radial5"/>
    <dgm:cxn modelId="{E7C6707B-3A23-4F6F-A5C2-FB661A55166B}" type="presParOf" srcId="{E71DEBBD-4C5E-44F1-83D9-7A5C1EDD2156}" destId="{F2FF0A00-DC29-4780-B6DD-D14227C998DA}" srcOrd="16" destOrd="0" presId="urn:microsoft.com/office/officeart/2005/8/layout/radial5"/>
    <dgm:cxn modelId="{3D756A96-7991-48B6-9BB5-D9E85AACD114}" type="presParOf" srcId="{E71DEBBD-4C5E-44F1-83D9-7A5C1EDD2156}" destId="{0862978D-F608-4A8B-8099-DEFB08B156CF}" srcOrd="17" destOrd="0" presId="urn:microsoft.com/office/officeart/2005/8/layout/radial5"/>
    <dgm:cxn modelId="{D83359D1-3298-4A45-A06D-30F3EDC406E5}" type="presParOf" srcId="{0862978D-F608-4A8B-8099-DEFB08B156CF}" destId="{D5FC9974-497F-4197-9595-AFD2B7E4EC8B}" srcOrd="0" destOrd="0" presId="urn:microsoft.com/office/officeart/2005/8/layout/radial5"/>
    <dgm:cxn modelId="{8D05EC58-F499-42E7-AD07-8DD8E3F5CF92}" type="presParOf" srcId="{E71DEBBD-4C5E-44F1-83D9-7A5C1EDD2156}" destId="{FE932960-1178-4845-9863-A72F522015C8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8CEE5-6948-4BEE-BD4C-B26A9B6ABF06}">
      <dsp:nvSpPr>
        <dsp:cNvPr id="0" name=""/>
        <dsp:cNvSpPr/>
      </dsp:nvSpPr>
      <dsp:spPr>
        <a:xfrm>
          <a:off x="2390409" y="2476500"/>
          <a:ext cx="617341" cy="1764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670" y="0"/>
              </a:lnTo>
              <a:lnTo>
                <a:pt x="308670" y="1764506"/>
              </a:lnTo>
              <a:lnTo>
                <a:pt x="617341" y="1764506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652345" y="3312018"/>
        <a:ext cx="93469" cy="93469"/>
      </dsp:txXfrm>
    </dsp:sp>
    <dsp:sp modelId="{83993D45-CE97-42B3-AFC8-A121E321079D}">
      <dsp:nvSpPr>
        <dsp:cNvPr id="0" name=""/>
        <dsp:cNvSpPr/>
      </dsp:nvSpPr>
      <dsp:spPr>
        <a:xfrm>
          <a:off x="2390409" y="2476500"/>
          <a:ext cx="617341" cy="505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670" y="0"/>
              </a:lnTo>
              <a:lnTo>
                <a:pt x="308670" y="505091"/>
              </a:lnTo>
              <a:lnTo>
                <a:pt x="617341" y="505091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679139" y="2709104"/>
        <a:ext cx="39881" cy="39881"/>
      </dsp:txXfrm>
    </dsp:sp>
    <dsp:sp modelId="{0BDAF6F4-5832-4519-915C-A3189AE8A7DF}">
      <dsp:nvSpPr>
        <dsp:cNvPr id="0" name=""/>
        <dsp:cNvSpPr/>
      </dsp:nvSpPr>
      <dsp:spPr>
        <a:xfrm>
          <a:off x="2390409" y="1805253"/>
          <a:ext cx="617341" cy="671246"/>
        </a:xfrm>
        <a:custGeom>
          <a:avLst/>
          <a:gdLst/>
          <a:ahLst/>
          <a:cxnLst/>
          <a:rect l="0" t="0" r="0" b="0"/>
          <a:pathLst>
            <a:path>
              <a:moveTo>
                <a:pt x="0" y="671246"/>
              </a:moveTo>
              <a:lnTo>
                <a:pt x="308670" y="671246"/>
              </a:lnTo>
              <a:lnTo>
                <a:pt x="308670" y="0"/>
              </a:lnTo>
              <a:lnTo>
                <a:pt x="617341" y="0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676281" y="2118077"/>
        <a:ext cx="45598" cy="45598"/>
      </dsp:txXfrm>
    </dsp:sp>
    <dsp:sp modelId="{D0AC146B-320F-47EC-80EA-F241F77CDD86}">
      <dsp:nvSpPr>
        <dsp:cNvPr id="0" name=""/>
        <dsp:cNvSpPr/>
      </dsp:nvSpPr>
      <dsp:spPr>
        <a:xfrm>
          <a:off x="2390409" y="628916"/>
          <a:ext cx="617341" cy="1847583"/>
        </a:xfrm>
        <a:custGeom>
          <a:avLst/>
          <a:gdLst/>
          <a:ahLst/>
          <a:cxnLst/>
          <a:rect l="0" t="0" r="0" b="0"/>
          <a:pathLst>
            <a:path>
              <a:moveTo>
                <a:pt x="0" y="1847583"/>
              </a:moveTo>
              <a:lnTo>
                <a:pt x="308670" y="1847583"/>
              </a:lnTo>
              <a:lnTo>
                <a:pt x="308670" y="0"/>
              </a:lnTo>
              <a:lnTo>
                <a:pt x="617341" y="0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650380" y="1504008"/>
        <a:ext cx="97399" cy="97399"/>
      </dsp:txXfrm>
    </dsp:sp>
    <dsp:sp modelId="{5F68E66F-3998-4C90-BF1A-1120E418A6E6}">
      <dsp:nvSpPr>
        <dsp:cNvPr id="0" name=""/>
        <dsp:cNvSpPr/>
      </dsp:nvSpPr>
      <dsp:spPr>
        <a:xfrm rot="16200000">
          <a:off x="-556625" y="2005965"/>
          <a:ext cx="4953000" cy="94107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ИРО – оператор Региональных проектов НП «Образование» </a:t>
          </a:r>
          <a:endParaRPr lang="ru-RU" sz="2000" kern="1200" dirty="0">
            <a:solidFill>
              <a:srgbClr val="860000"/>
            </a:solidFill>
          </a:endParaRPr>
        </a:p>
      </dsp:txBody>
      <dsp:txXfrm>
        <a:off x="-556625" y="2005965"/>
        <a:ext cx="4953000" cy="941070"/>
      </dsp:txXfrm>
    </dsp:sp>
    <dsp:sp modelId="{E24AD82A-338C-4A8C-899C-20BF924E2CA1}">
      <dsp:nvSpPr>
        <dsp:cNvPr id="0" name=""/>
        <dsp:cNvSpPr/>
      </dsp:nvSpPr>
      <dsp:spPr>
        <a:xfrm>
          <a:off x="3007751" y="158381"/>
          <a:ext cx="3086709" cy="94107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Учитель будущего</a:t>
          </a:r>
          <a:endParaRPr lang="ru-RU" sz="2000" kern="1200" dirty="0"/>
        </a:p>
      </dsp:txBody>
      <dsp:txXfrm>
        <a:off x="3007751" y="158381"/>
        <a:ext cx="3086709" cy="941070"/>
      </dsp:txXfrm>
    </dsp:sp>
    <dsp:sp modelId="{A7097B79-5DB7-4614-A9F8-ABB2130A0F7D}">
      <dsp:nvSpPr>
        <dsp:cNvPr id="0" name=""/>
        <dsp:cNvSpPr/>
      </dsp:nvSpPr>
      <dsp:spPr>
        <a:xfrm>
          <a:off x="3007751" y="1334718"/>
          <a:ext cx="3086709" cy="9410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Современная школа</a:t>
          </a:r>
          <a:endParaRPr lang="ru-RU" sz="2000" kern="1200" dirty="0"/>
        </a:p>
      </dsp:txBody>
      <dsp:txXfrm>
        <a:off x="3007751" y="1334718"/>
        <a:ext cx="3086709" cy="941070"/>
      </dsp:txXfrm>
    </dsp:sp>
    <dsp:sp modelId="{E389B747-C7F2-485B-8452-84C4E118ED6C}">
      <dsp:nvSpPr>
        <dsp:cNvPr id="0" name=""/>
        <dsp:cNvSpPr/>
      </dsp:nvSpPr>
      <dsp:spPr>
        <a:xfrm>
          <a:off x="3007751" y="2511056"/>
          <a:ext cx="3086709" cy="9410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Успех каждого ребенка</a:t>
          </a:r>
          <a:endParaRPr lang="ru-RU" sz="2000" kern="1200" dirty="0"/>
        </a:p>
      </dsp:txBody>
      <dsp:txXfrm>
        <a:off x="3007751" y="2511056"/>
        <a:ext cx="3086709" cy="941070"/>
      </dsp:txXfrm>
    </dsp:sp>
    <dsp:sp modelId="{2411D1CD-2270-4E73-A8BE-8909BB440841}">
      <dsp:nvSpPr>
        <dsp:cNvPr id="0" name=""/>
        <dsp:cNvSpPr/>
      </dsp:nvSpPr>
      <dsp:spPr>
        <a:xfrm>
          <a:off x="3007751" y="3687393"/>
          <a:ext cx="3086709" cy="11072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Цифровая образовательная среда</a:t>
          </a:r>
          <a:endParaRPr lang="ru-RU" sz="2000" kern="1200" dirty="0"/>
        </a:p>
      </dsp:txBody>
      <dsp:txXfrm>
        <a:off x="3007751" y="3687393"/>
        <a:ext cx="3086709" cy="1107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AA6D0-4339-450E-8D6A-A9DB00E7FCCD}">
      <dsp:nvSpPr>
        <dsp:cNvPr id="0" name=""/>
        <dsp:cNvSpPr/>
      </dsp:nvSpPr>
      <dsp:spPr>
        <a:xfrm>
          <a:off x="3449953" y="2572571"/>
          <a:ext cx="1806814" cy="18068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Новые условия для системы ДПО</a:t>
          </a:r>
          <a:endParaRPr lang="ru-RU" sz="1800" kern="1200" dirty="0"/>
        </a:p>
      </dsp:txBody>
      <dsp:txXfrm>
        <a:off x="3714555" y="2837173"/>
        <a:ext cx="1277610" cy="1277610"/>
      </dsp:txXfrm>
    </dsp:sp>
    <dsp:sp modelId="{00B90487-28F9-4939-8C5D-867740E7E2B4}">
      <dsp:nvSpPr>
        <dsp:cNvPr id="0" name=""/>
        <dsp:cNvSpPr/>
      </dsp:nvSpPr>
      <dsp:spPr>
        <a:xfrm rot="16200000">
          <a:off x="4055963" y="1721119"/>
          <a:ext cx="594794" cy="61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145182" y="1933201"/>
        <a:ext cx="416356" cy="368591"/>
      </dsp:txXfrm>
    </dsp:sp>
    <dsp:sp modelId="{7F7F85D4-A729-4F76-B9B2-9C7536B52948}">
      <dsp:nvSpPr>
        <dsp:cNvPr id="0" name=""/>
        <dsp:cNvSpPr/>
      </dsp:nvSpPr>
      <dsp:spPr>
        <a:xfrm>
          <a:off x="3630635" y="4865"/>
          <a:ext cx="1445451" cy="14454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Цифровизация</a:t>
          </a:r>
          <a:endParaRPr lang="ru-RU" sz="1600" kern="1200" dirty="0"/>
        </a:p>
      </dsp:txBody>
      <dsp:txXfrm>
        <a:off x="3842316" y="216546"/>
        <a:ext cx="1022089" cy="1022089"/>
      </dsp:txXfrm>
    </dsp:sp>
    <dsp:sp modelId="{F8E84DFA-8165-484B-8BA8-703172BB9145}">
      <dsp:nvSpPr>
        <dsp:cNvPr id="0" name=""/>
        <dsp:cNvSpPr/>
      </dsp:nvSpPr>
      <dsp:spPr>
        <a:xfrm rot="18600000">
          <a:off x="4986527" y="2059817"/>
          <a:ext cx="594794" cy="61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018397" y="2251026"/>
        <a:ext cx="416356" cy="368591"/>
      </dsp:txXfrm>
    </dsp:sp>
    <dsp:sp modelId="{F6BD4B33-80E9-43B2-BCBA-EE47EC1A92F8}">
      <dsp:nvSpPr>
        <dsp:cNvPr id="0" name=""/>
        <dsp:cNvSpPr/>
      </dsp:nvSpPr>
      <dsp:spPr>
        <a:xfrm>
          <a:off x="5397264" y="647865"/>
          <a:ext cx="1445451" cy="14454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</a:t>
          </a:r>
          <a:r>
            <a:rPr lang="en-US" sz="1600" kern="1200" dirty="0" smtClean="0"/>
            <a:t>Y</a:t>
          </a:r>
          <a:r>
            <a:rPr lang="ru-RU" sz="1600" kern="1200" dirty="0" smtClean="0"/>
            <a:t>»</a:t>
          </a:r>
          <a:r>
            <a:rPr lang="en-US" sz="1600" kern="1200" dirty="0" smtClean="0"/>
            <a:t> </a:t>
          </a:r>
          <a:r>
            <a:rPr lang="ru-RU" sz="1600" kern="1200" dirty="0" smtClean="0"/>
            <a:t>должны научить «</a:t>
          </a:r>
          <a:r>
            <a:rPr lang="en-US" sz="1600" kern="1200" dirty="0" smtClean="0"/>
            <a:t>Z</a:t>
          </a:r>
          <a:r>
            <a:rPr lang="ru-RU" sz="1600" kern="1200" dirty="0" smtClean="0"/>
            <a:t>»</a:t>
          </a:r>
          <a:endParaRPr lang="ru-RU" sz="1600" kern="1200" dirty="0"/>
        </a:p>
      </dsp:txBody>
      <dsp:txXfrm>
        <a:off x="5608945" y="859546"/>
        <a:ext cx="1022089" cy="1022089"/>
      </dsp:txXfrm>
    </dsp:sp>
    <dsp:sp modelId="{030513B7-42B9-42DD-A576-9B3BAF99C7A4}">
      <dsp:nvSpPr>
        <dsp:cNvPr id="0" name=""/>
        <dsp:cNvSpPr/>
      </dsp:nvSpPr>
      <dsp:spPr>
        <a:xfrm rot="21000000">
          <a:off x="5481670" y="2917429"/>
          <a:ext cx="594794" cy="61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483025" y="3055785"/>
        <a:ext cx="416356" cy="368591"/>
      </dsp:txXfrm>
    </dsp:sp>
    <dsp:sp modelId="{9E42114F-479E-4485-BC57-C319FC4DB648}">
      <dsp:nvSpPr>
        <dsp:cNvPr id="0" name=""/>
        <dsp:cNvSpPr/>
      </dsp:nvSpPr>
      <dsp:spPr>
        <a:xfrm>
          <a:off x="6337268" y="2276000"/>
          <a:ext cx="1445451" cy="14454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Темпоральные</a:t>
          </a:r>
          <a:r>
            <a:rPr lang="ru-RU" sz="1600" kern="1200" dirty="0" smtClean="0"/>
            <a:t> условия жизни</a:t>
          </a:r>
          <a:endParaRPr lang="ru-RU" sz="1600" kern="1200" dirty="0"/>
        </a:p>
      </dsp:txBody>
      <dsp:txXfrm>
        <a:off x="6548949" y="2487681"/>
        <a:ext cx="1022089" cy="1022089"/>
      </dsp:txXfrm>
    </dsp:sp>
    <dsp:sp modelId="{72C5AEE9-CDB7-4EDD-AA7F-BB5556D2BB40}">
      <dsp:nvSpPr>
        <dsp:cNvPr id="0" name=""/>
        <dsp:cNvSpPr/>
      </dsp:nvSpPr>
      <dsp:spPr>
        <a:xfrm rot="1800000">
          <a:off x="5309709" y="3892670"/>
          <a:ext cx="594794" cy="61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321662" y="3970924"/>
        <a:ext cx="416356" cy="368591"/>
      </dsp:txXfrm>
    </dsp:sp>
    <dsp:sp modelId="{AA3D55EC-699A-4095-9A6F-AEC95FE5E570}">
      <dsp:nvSpPr>
        <dsp:cNvPr id="0" name=""/>
        <dsp:cNvSpPr/>
      </dsp:nvSpPr>
      <dsp:spPr>
        <a:xfrm>
          <a:off x="6010808" y="4127446"/>
          <a:ext cx="1445451" cy="14454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Изменение технологий взаимоотношения</a:t>
          </a:r>
          <a:endParaRPr lang="ru-RU" sz="1400" kern="1200" dirty="0"/>
        </a:p>
      </dsp:txBody>
      <dsp:txXfrm>
        <a:off x="6222489" y="4339127"/>
        <a:ext cx="1022089" cy="1022089"/>
      </dsp:txXfrm>
    </dsp:sp>
    <dsp:sp modelId="{BBDA92B4-AF4A-458A-956F-A83458A8281A}">
      <dsp:nvSpPr>
        <dsp:cNvPr id="0" name=""/>
        <dsp:cNvSpPr/>
      </dsp:nvSpPr>
      <dsp:spPr>
        <a:xfrm rot="4200000">
          <a:off x="4551106" y="4529213"/>
          <a:ext cx="594794" cy="61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609810" y="4568238"/>
        <a:ext cx="416356" cy="368591"/>
      </dsp:txXfrm>
    </dsp:sp>
    <dsp:sp modelId="{AE20BBF2-D9B2-4822-ACEF-714EA7F5A203}">
      <dsp:nvSpPr>
        <dsp:cNvPr id="0" name=""/>
        <dsp:cNvSpPr/>
      </dsp:nvSpPr>
      <dsp:spPr>
        <a:xfrm>
          <a:off x="4570638" y="5335891"/>
          <a:ext cx="1445451" cy="14454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Вызовы рынка труда</a:t>
          </a:r>
          <a:endParaRPr lang="ru-RU" sz="1600" kern="1200" dirty="0"/>
        </a:p>
      </dsp:txBody>
      <dsp:txXfrm>
        <a:off x="4782319" y="5547572"/>
        <a:ext cx="1022089" cy="1022089"/>
      </dsp:txXfrm>
    </dsp:sp>
    <dsp:sp modelId="{B4609A22-D558-4D3D-A7AC-D30ED612DD1D}">
      <dsp:nvSpPr>
        <dsp:cNvPr id="0" name=""/>
        <dsp:cNvSpPr/>
      </dsp:nvSpPr>
      <dsp:spPr>
        <a:xfrm rot="6600000">
          <a:off x="3560820" y="4529213"/>
          <a:ext cx="594794" cy="61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680554" y="4568238"/>
        <a:ext cx="416356" cy="368591"/>
      </dsp:txXfrm>
    </dsp:sp>
    <dsp:sp modelId="{847A8C7B-BC9B-43D3-A38C-30039A61EBF3}">
      <dsp:nvSpPr>
        <dsp:cNvPr id="0" name=""/>
        <dsp:cNvSpPr/>
      </dsp:nvSpPr>
      <dsp:spPr>
        <a:xfrm>
          <a:off x="2690631" y="5335891"/>
          <a:ext cx="1445451" cy="14454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Запрос на индивидуализацию</a:t>
          </a:r>
          <a:endParaRPr lang="ru-RU" sz="1600" kern="1200" dirty="0"/>
        </a:p>
      </dsp:txBody>
      <dsp:txXfrm>
        <a:off x="2902312" y="5547572"/>
        <a:ext cx="1022089" cy="1022089"/>
      </dsp:txXfrm>
    </dsp:sp>
    <dsp:sp modelId="{0F0849F0-A998-495B-8A70-0020E3A2304D}">
      <dsp:nvSpPr>
        <dsp:cNvPr id="0" name=""/>
        <dsp:cNvSpPr/>
      </dsp:nvSpPr>
      <dsp:spPr>
        <a:xfrm rot="9000000">
          <a:off x="2802218" y="3892670"/>
          <a:ext cx="594794" cy="61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968703" y="3970924"/>
        <a:ext cx="416356" cy="368591"/>
      </dsp:txXfrm>
    </dsp:sp>
    <dsp:sp modelId="{07188AE7-EE47-4EF8-9D82-AE6038C36D4C}">
      <dsp:nvSpPr>
        <dsp:cNvPr id="0" name=""/>
        <dsp:cNvSpPr/>
      </dsp:nvSpPr>
      <dsp:spPr>
        <a:xfrm>
          <a:off x="1250461" y="4127446"/>
          <a:ext cx="1445451" cy="14454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Увеличение количества поставщиков образовательных услуг</a:t>
          </a:r>
          <a:endParaRPr lang="ru-RU" sz="1200" kern="1200" dirty="0"/>
        </a:p>
      </dsp:txBody>
      <dsp:txXfrm>
        <a:off x="1462142" y="4339127"/>
        <a:ext cx="1022089" cy="1022089"/>
      </dsp:txXfrm>
    </dsp:sp>
    <dsp:sp modelId="{4798DF38-996A-4457-B37C-08D9FE4C2ABF}">
      <dsp:nvSpPr>
        <dsp:cNvPr id="0" name=""/>
        <dsp:cNvSpPr/>
      </dsp:nvSpPr>
      <dsp:spPr>
        <a:xfrm rot="11400000">
          <a:off x="2630257" y="2917429"/>
          <a:ext cx="594794" cy="61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807340" y="3055785"/>
        <a:ext cx="416356" cy="368591"/>
      </dsp:txXfrm>
    </dsp:sp>
    <dsp:sp modelId="{F2FF0A00-DC29-4780-B6DD-D14227C998DA}">
      <dsp:nvSpPr>
        <dsp:cNvPr id="0" name=""/>
        <dsp:cNvSpPr/>
      </dsp:nvSpPr>
      <dsp:spPr>
        <a:xfrm>
          <a:off x="924002" y="2276000"/>
          <a:ext cx="1445451" cy="14454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Социальное неравенство</a:t>
          </a:r>
          <a:endParaRPr lang="ru-RU" sz="1400" kern="1200" dirty="0"/>
        </a:p>
      </dsp:txBody>
      <dsp:txXfrm>
        <a:off x="1135683" y="2487681"/>
        <a:ext cx="1022089" cy="1022089"/>
      </dsp:txXfrm>
    </dsp:sp>
    <dsp:sp modelId="{0862978D-F608-4A8B-8099-DEFB08B156CF}">
      <dsp:nvSpPr>
        <dsp:cNvPr id="0" name=""/>
        <dsp:cNvSpPr/>
      </dsp:nvSpPr>
      <dsp:spPr>
        <a:xfrm rot="13800000">
          <a:off x="3125399" y="2059817"/>
          <a:ext cx="594794" cy="614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271967" y="2251026"/>
        <a:ext cx="416356" cy="368591"/>
      </dsp:txXfrm>
    </dsp:sp>
    <dsp:sp modelId="{FE932960-1178-4845-9863-A72F522015C8}">
      <dsp:nvSpPr>
        <dsp:cNvPr id="0" name=""/>
        <dsp:cNvSpPr/>
      </dsp:nvSpPr>
      <dsp:spPr>
        <a:xfrm>
          <a:off x="1864005" y="647865"/>
          <a:ext cx="1445451" cy="14454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Дефицит кадров</a:t>
          </a:r>
          <a:endParaRPr lang="ru-RU" sz="1600" kern="1200" dirty="0"/>
        </a:p>
      </dsp:txBody>
      <dsp:txXfrm>
        <a:off x="2075686" y="859546"/>
        <a:ext cx="1022089" cy="1022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F5B0F-489A-4A58-AE97-F600020FCA75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1C97E-2F9F-4F7A-ABDF-A0ED6EABA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06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28E32-7CC8-4D34-B40C-BF9E9CB89F8E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C79B9-6E16-4CB9-95F2-E7087932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6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924800" cy="312494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Региональный проект</a:t>
            </a:r>
            <a:br>
              <a:rPr lang="ru-RU" sz="4000" b="1" dirty="0">
                <a:solidFill>
                  <a:schemeClr val="tx2"/>
                </a:solidFill>
              </a:rPr>
            </a:br>
            <a:r>
              <a:rPr lang="ru-RU" sz="4900" b="1" dirty="0">
                <a:solidFill>
                  <a:schemeClr val="tx2"/>
                </a:solidFill>
              </a:rPr>
              <a:t>«Учитель будущего» </a:t>
            </a:r>
            <a:r>
              <a:rPr lang="ru-RU" sz="4000" b="1" dirty="0">
                <a:solidFill>
                  <a:schemeClr val="tx2"/>
                </a:solidFill>
              </a:rPr>
              <a:t>Национального проекта «Образование» как ресурс профессионального роста педагога сельской школы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844639"/>
            <a:ext cx="4800600" cy="6858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Уланова Галина Александровна, </a:t>
            </a:r>
          </a:p>
          <a:p>
            <a:r>
              <a:rPr lang="ru-RU" dirty="0" smtClean="0"/>
              <a:t>проректор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95400"/>
            <a:ext cx="8614728" cy="1023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5562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Ярославль</a:t>
            </a:r>
          </a:p>
          <a:p>
            <a:pPr algn="ctr"/>
            <a:r>
              <a:rPr lang="ru-RU" dirty="0" smtClean="0"/>
              <a:t>27 </a:t>
            </a:r>
            <a:r>
              <a:rPr lang="ru-RU" dirty="0" smtClean="0"/>
              <a:t>марта 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4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0-tub-ru.yandex.net/i?id=5a95ff8ae134180ad8c03bc4e0334dfd&amp;n=33&amp;w=150&amp;h=1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62600"/>
            <a:ext cx="14478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План реализации в 2020 г.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32500" lnSpcReduction="20000"/>
          </a:bodyPr>
          <a:lstStyle/>
          <a:p>
            <a:r>
              <a:rPr lang="ru-RU" sz="7400" dirty="0"/>
              <a:t>В Ярославской области обеспечено функционирование системы непрерывного и планомерного повышения квалификации педагогических работников, в том числе на основе использования современных цифровых технологий, участия в профессиональных ассоциациях, программах обмена опытом и лучшими практиками, привлечения работодателей разработке и реализации программ дополнительного профессионального образования педагогических работников, в том числе в форме стажировок</a:t>
            </a:r>
            <a:r>
              <a:rPr lang="ru-RU" sz="6700" dirty="0" smtClean="0"/>
              <a:t>:</a:t>
            </a:r>
            <a:endParaRPr lang="ru-RU" sz="6700" dirty="0"/>
          </a:p>
          <a:p>
            <a:pPr>
              <a:buFontTx/>
              <a:buChar char="-"/>
            </a:pPr>
            <a:r>
              <a:rPr lang="ru-RU" sz="4900" dirty="0"/>
              <a:t>Обновление пакета модульных и сетевых программ для непрерывного развития педагогических </a:t>
            </a:r>
            <a:r>
              <a:rPr lang="ru-RU" sz="4900" dirty="0" smtClean="0"/>
              <a:t>работников;			     </a:t>
            </a:r>
            <a:r>
              <a:rPr lang="ru-RU" sz="4900" dirty="0" smtClean="0">
                <a:solidFill>
                  <a:srgbClr val="0070C0"/>
                </a:solidFill>
              </a:rPr>
              <a:t>01.12.2020</a:t>
            </a:r>
          </a:p>
          <a:p>
            <a:pPr marL="0" indent="0">
              <a:buNone/>
            </a:pPr>
            <a:r>
              <a:rPr lang="ru-RU" sz="5100" dirty="0" smtClean="0"/>
              <a:t>- </a:t>
            </a:r>
            <a:r>
              <a:rPr lang="ru-RU" sz="4900" dirty="0"/>
              <a:t>Внедрение федеральной программы дополнительного профессионального образования по направлению «Наставничество в образовательных организациях» с учетом лучших международных и региональных </a:t>
            </a:r>
            <a:r>
              <a:rPr lang="ru-RU" sz="4900" dirty="0" smtClean="0"/>
              <a:t>практик;     		</a:t>
            </a:r>
            <a:r>
              <a:rPr lang="ru-RU" sz="4900" dirty="0" smtClean="0">
                <a:solidFill>
                  <a:srgbClr val="0070C0"/>
                </a:solidFill>
              </a:rPr>
              <a:t>01.12.2020</a:t>
            </a:r>
            <a:r>
              <a:rPr lang="ru-RU" dirty="0" smtClean="0"/>
              <a:t>	 </a:t>
            </a:r>
            <a:endParaRPr lang="ru-RU" sz="5100" dirty="0" smtClean="0"/>
          </a:p>
          <a:p>
            <a:pPr>
              <a:buFontTx/>
              <a:buChar char="-"/>
            </a:pPr>
            <a:r>
              <a:rPr lang="ru-RU" sz="4900" dirty="0"/>
              <a:t>Создание региональной базы программ переподготовки и повышения квалификации педагогических работников, в том числе с использованием дистанционных образовательных </a:t>
            </a:r>
            <a:r>
              <a:rPr lang="ru-RU" sz="4900" dirty="0" smtClean="0"/>
              <a:t>технологий			</a:t>
            </a:r>
            <a:r>
              <a:rPr lang="ru-RU" sz="4900" dirty="0" smtClean="0">
                <a:solidFill>
                  <a:srgbClr val="0070C0"/>
                </a:solidFill>
              </a:rPr>
              <a:t>01.12.2020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1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2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План реализации в </a:t>
            </a:r>
            <a:r>
              <a:rPr lang="ru-RU" b="1" dirty="0">
                <a:solidFill>
                  <a:schemeClr val="tx2"/>
                </a:solidFill>
              </a:rPr>
              <a:t>2020 г.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089936"/>
            <a:ext cx="8686800" cy="5615664"/>
          </a:xfrm>
        </p:spPr>
        <p:txBody>
          <a:bodyPr>
            <a:noAutofit/>
          </a:bodyPr>
          <a:lstStyle/>
          <a:p>
            <a:pPr marL="0">
              <a:lnSpc>
                <a:spcPct val="80000"/>
              </a:lnSpc>
              <a:spcBef>
                <a:spcPts val="0"/>
              </a:spcBef>
            </a:pPr>
            <a:r>
              <a:rPr lang="ru-RU" sz="2400" dirty="0"/>
              <a:t>В Ярославской области обеспечено функционирование системы непрерывного и планомерного повышения квалификации педагогических работников, в том числе на основе использования современных цифровых технологий, участия в профессиональных ассоциациях, программах обмена опытом и лучшими практиками, привлечения работодателей разработке и реализации программ дополнительного профессионального образования педагогических работников, в </a:t>
            </a:r>
            <a:r>
              <a:rPr lang="ru-RU" sz="2400" dirty="0" smtClean="0"/>
              <a:t>том </a:t>
            </a:r>
            <a:r>
              <a:rPr lang="ru-RU" sz="2400" dirty="0"/>
              <a:t>числе в форме </a:t>
            </a:r>
            <a:r>
              <a:rPr lang="ru-RU" sz="2400" dirty="0" smtClean="0"/>
              <a:t>стажировок: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- </a:t>
            </a:r>
            <a:r>
              <a:rPr lang="ru-RU" sz="1600" dirty="0" smtClean="0"/>
              <a:t>сопровождение </a:t>
            </a:r>
            <a:r>
              <a:rPr lang="ru-RU" sz="1600" dirty="0"/>
              <a:t>по подготовке к участию в конкурсе грантов образовательных организаций, осуществляющих образовательную деятельность по общеобразовательным программам и имеющим лучшие результаты в преподавании предметных областей «Математика», «Информатика» и «Технология» (</a:t>
            </a:r>
            <a:r>
              <a:rPr lang="ru-RU" sz="1600" dirty="0" err="1"/>
              <a:t>вебинары</a:t>
            </a:r>
            <a:r>
              <a:rPr lang="ru-RU" sz="1600" dirty="0"/>
              <a:t>, консультации</a:t>
            </a:r>
            <a:r>
              <a:rPr lang="ru-RU" sz="1600" dirty="0" smtClean="0"/>
              <a:t>); 		</a:t>
            </a:r>
            <a:r>
              <a:rPr lang="ru-RU" sz="1600" dirty="0" smtClean="0">
                <a:solidFill>
                  <a:srgbClr val="0070C0"/>
                </a:solidFill>
              </a:rPr>
              <a:t>31.12.2020</a:t>
            </a: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- апробация </a:t>
            </a:r>
            <a:r>
              <a:rPr lang="ru-RU" sz="1600" dirty="0"/>
              <a:t>и внедрение методических рекомендаций (целевой модели) национальной системы профессионального роста педагогических </a:t>
            </a:r>
            <a:r>
              <a:rPr lang="ru-RU" sz="1600" dirty="0" smtClean="0"/>
              <a:t>работников		</a:t>
            </a:r>
            <a:r>
              <a:rPr lang="ru-RU" sz="1600" dirty="0">
                <a:solidFill>
                  <a:srgbClr val="0070C0"/>
                </a:solidFill>
              </a:rPr>
              <a:t>31.12.2020</a:t>
            </a: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- разработка </a:t>
            </a:r>
            <a:r>
              <a:rPr lang="ru-RU" sz="1600" dirty="0"/>
              <a:t>и внедрение механизмов стимулирования участия педагогических работников в работе педагогических ассоциаций и </a:t>
            </a:r>
            <a:r>
              <a:rPr lang="ru-RU" sz="1600" dirty="0" smtClean="0"/>
              <a:t>сообществ			</a:t>
            </a:r>
            <a:r>
              <a:rPr lang="ru-RU" sz="1600" dirty="0">
                <a:solidFill>
                  <a:srgbClr val="0070C0"/>
                </a:solidFill>
              </a:rPr>
              <a:t>31.12.2020</a:t>
            </a: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1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im0-tub-ru.yandex.net/i?id=5a95ff8ae134180ad8c03bc4e0334dfd&amp;n=33&amp;w=150&amp;h=15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62600"/>
            <a:ext cx="1447800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2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План реализации </a:t>
            </a:r>
            <a:r>
              <a:rPr lang="ru-RU" b="1" dirty="0" smtClean="0">
                <a:solidFill>
                  <a:schemeClr val="tx2"/>
                </a:solidFill>
              </a:rPr>
              <a:t>в </a:t>
            </a:r>
            <a:r>
              <a:rPr lang="ru-RU" b="1" dirty="0">
                <a:solidFill>
                  <a:schemeClr val="tx2"/>
                </a:solidFill>
              </a:rPr>
              <a:t>2020 г.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219200"/>
            <a:ext cx="7696200" cy="54102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ru-RU" dirty="0" smtClean="0"/>
              <a:t> Целевая </a:t>
            </a:r>
            <a:r>
              <a:rPr lang="ru-RU" dirty="0"/>
              <a:t>модель поддержки и сопровождения педагогических работников в возрасте до 35 лет внедрена в 4 </a:t>
            </a:r>
            <a:r>
              <a:rPr lang="ru-RU" dirty="0" smtClean="0"/>
              <a:t>МОО:</a:t>
            </a:r>
            <a:endParaRPr lang="ru-RU" sz="5100" dirty="0" smtClean="0"/>
          </a:p>
          <a:p>
            <a:pPr>
              <a:lnSpc>
                <a:spcPct val="8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/>
              <a:t>Проведение </a:t>
            </a:r>
            <a:r>
              <a:rPr lang="ru-RU" sz="1600" dirty="0"/>
              <a:t>не менее чем в 4 </a:t>
            </a:r>
            <a:r>
              <a:rPr lang="ru-RU" sz="1600" dirty="0" smtClean="0"/>
              <a:t>МР РСО </a:t>
            </a:r>
            <a:r>
              <a:rPr lang="ru-RU" sz="1600" dirty="0"/>
              <a:t>апробации внедрения и функционирования целевой модели по внедрению форм поддержки и сопровождения педагогических работников в возрасте до 35 </a:t>
            </a:r>
            <a:r>
              <a:rPr lang="ru-RU" sz="1600" dirty="0" smtClean="0"/>
              <a:t>лет;        </a:t>
            </a:r>
            <a:r>
              <a:rPr lang="ru-RU" sz="1600" dirty="0" smtClean="0">
                <a:solidFill>
                  <a:srgbClr val="0070C0"/>
                </a:solidFill>
              </a:rPr>
              <a:t>31.12.2020</a:t>
            </a:r>
            <a:endParaRPr lang="ru-RU" sz="1600" dirty="0" smtClean="0"/>
          </a:p>
          <a:p>
            <a:pPr>
              <a:lnSpc>
                <a:spcPct val="80000"/>
              </a:lnSpc>
              <a:spcBef>
                <a:spcPts val="0"/>
              </a:spcBef>
              <a:buFontTx/>
              <a:buChar char="-"/>
            </a:pPr>
            <a:r>
              <a:rPr lang="ru-RU" sz="1600" dirty="0"/>
              <a:t>Разработка программ дополнительного профессионального образования по направлению «Наставник молодого педагога» с учетом лучших региональных </a:t>
            </a:r>
            <a:r>
              <a:rPr lang="ru-RU" sz="1600" dirty="0" smtClean="0"/>
              <a:t>практик;						</a:t>
            </a:r>
            <a:r>
              <a:rPr lang="ru-RU" sz="1600" dirty="0" smtClean="0">
                <a:solidFill>
                  <a:srgbClr val="0070C0"/>
                </a:solidFill>
              </a:rPr>
              <a:t>31.12.2020</a:t>
            </a:r>
            <a:endParaRPr lang="ru-RU" sz="1600" dirty="0" smtClean="0"/>
          </a:p>
          <a:p>
            <a:pPr>
              <a:lnSpc>
                <a:spcPct val="80000"/>
              </a:lnSpc>
              <a:spcBef>
                <a:spcPts val="0"/>
              </a:spcBef>
              <a:buFontTx/>
              <a:buChar char="-"/>
            </a:pPr>
            <a:r>
              <a:rPr lang="ru-RU" sz="1600" dirty="0"/>
              <a:t>Внедрение не менее чем в 4 муниципальных образованиях  РСО целевой модели поддержки и сопровождения педагогических работников в возрасте до 35 лет с охватом не менее 10 процентов педагогических работников в возрасте до 35 </a:t>
            </a:r>
            <a:r>
              <a:rPr lang="ru-RU" sz="1600" dirty="0" smtClean="0"/>
              <a:t>лет; 							</a:t>
            </a:r>
            <a:r>
              <a:rPr lang="ru-RU" sz="1600" dirty="0" smtClean="0">
                <a:solidFill>
                  <a:srgbClr val="0070C0"/>
                </a:solidFill>
              </a:rPr>
              <a:t>31.12.2020</a:t>
            </a:r>
            <a:endParaRPr lang="ru-RU" sz="1600" dirty="0" smtClean="0"/>
          </a:p>
          <a:p>
            <a:pPr>
              <a:lnSpc>
                <a:spcPct val="80000"/>
              </a:lnSpc>
              <a:spcBef>
                <a:spcPts val="0"/>
              </a:spcBef>
              <a:buFontTx/>
              <a:buChar char="-"/>
            </a:pPr>
            <a:r>
              <a:rPr lang="ru-RU" sz="1600" dirty="0"/>
              <a:t>Обобщение лучших практик применения различных форм поддержки и сопровождения  педагогических работников в возрасте до 35 лет (в том числе международной</a:t>
            </a:r>
            <a:r>
              <a:rPr lang="ru-RU" sz="1600" dirty="0" smtClean="0"/>
              <a:t>); 					</a:t>
            </a:r>
            <a:r>
              <a:rPr lang="ru-RU" sz="1600" dirty="0" smtClean="0">
                <a:solidFill>
                  <a:srgbClr val="0070C0"/>
                </a:solidFill>
              </a:rPr>
              <a:t>31.12.2020</a:t>
            </a:r>
            <a:endParaRPr lang="ru-RU" sz="1600" dirty="0" smtClean="0"/>
          </a:p>
          <a:p>
            <a:pPr>
              <a:lnSpc>
                <a:spcPct val="80000"/>
              </a:lnSpc>
              <a:spcBef>
                <a:spcPts val="0"/>
              </a:spcBef>
              <a:buFontTx/>
              <a:buChar char="-"/>
            </a:pPr>
            <a:r>
              <a:rPr lang="ru-RU" sz="1600" dirty="0"/>
              <a:t>Создание новых практик поддержки и сопровождения педагогических работников в возрасте до 35 лет в форме «Школа педагогического лидера», «Школа молодого педагога» и т.д</a:t>
            </a:r>
            <a:r>
              <a:rPr lang="ru-RU" sz="1600" dirty="0" smtClean="0"/>
              <a:t>. 			</a:t>
            </a:r>
            <a:r>
              <a:rPr lang="ru-RU" sz="1600" dirty="0" smtClean="0">
                <a:solidFill>
                  <a:srgbClr val="0070C0"/>
                </a:solidFill>
              </a:rPr>
              <a:t>31.12.2020</a:t>
            </a:r>
            <a:endParaRPr lang="ru-RU" sz="1600" dirty="0"/>
          </a:p>
          <a:p>
            <a:pPr>
              <a:lnSpc>
                <a:spcPct val="80000"/>
              </a:lnSpc>
              <a:spcBef>
                <a:spcPts val="0"/>
              </a:spcBef>
              <a:buFontTx/>
              <a:buChar char="-"/>
            </a:pP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1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im0-tub-ru.yandex.net/i?id=5a95ff8ae134180ad8c03bc4e0334dfd&amp;n=33&amp;w=150&amp;h=15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62600"/>
            <a:ext cx="1447800" cy="129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9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5200"/>
            <a:ext cx="8229600" cy="13716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Спасибо за внимание!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95400"/>
            <a:ext cx="8614728" cy="1100000"/>
          </a:xfrm>
          <a:prstGeom prst="rect">
            <a:avLst/>
          </a:prstGeom>
        </p:spPr>
      </p:pic>
      <p:pic>
        <p:nvPicPr>
          <p:cNvPr id="4" name="Рисунок 3" descr="http://www.edu54.ru/upload/iblock/773/9_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trend-academy.vip/wp-content/uploads/2018/03/3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1787"/>
            <a:ext cx="1979613" cy="1751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Национальный проект </a:t>
            </a:r>
            <a:r>
              <a:rPr lang="ru-RU" sz="3600" b="1" dirty="0" smtClean="0">
                <a:solidFill>
                  <a:schemeClr val="tx2"/>
                </a:solidFill>
              </a:rPr>
              <a:t>«Образование»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800" dirty="0" smtClean="0"/>
              <a:t>Сроки реализации: 01.01.2019 – 31.12.2024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ЦЕЛИ:</a:t>
            </a:r>
          </a:p>
          <a:p>
            <a:r>
              <a:rPr lang="ru-RU" dirty="0" smtClean="0"/>
              <a:t>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</a:t>
            </a:r>
          </a:p>
          <a:p>
            <a:r>
              <a:rPr lang="ru-RU" dirty="0" smtClean="0"/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ФЕДЕРАЛЬНЫЕ ПОДПРОЕКТЫ, ВХОДЯЩИЕ В НАЦИОНАЛЬНЫЙ ПРОЕКТ:</a:t>
            </a:r>
          </a:p>
          <a:p>
            <a:r>
              <a:rPr lang="ru-RU" dirty="0" smtClean="0"/>
              <a:t>Современная школа</a:t>
            </a:r>
          </a:p>
          <a:p>
            <a:r>
              <a:rPr lang="ru-RU" dirty="0" smtClean="0"/>
              <a:t>Успех каждого ребенка</a:t>
            </a:r>
          </a:p>
          <a:p>
            <a:r>
              <a:rPr lang="ru-RU" dirty="0" smtClean="0"/>
              <a:t>Поддержка семей, имеющих детей</a:t>
            </a:r>
          </a:p>
          <a:p>
            <a:r>
              <a:rPr lang="ru-RU" dirty="0" smtClean="0"/>
              <a:t>Цифровая образовательная среда</a:t>
            </a:r>
          </a:p>
          <a:p>
            <a:r>
              <a:rPr lang="ru-RU" dirty="0" smtClean="0"/>
              <a:t>Учитель будущего</a:t>
            </a:r>
          </a:p>
          <a:p>
            <a:r>
              <a:rPr lang="ru-RU" dirty="0" smtClean="0"/>
              <a:t>Молодые профессионалы</a:t>
            </a:r>
          </a:p>
          <a:p>
            <a:pPr>
              <a:buNone/>
            </a:pPr>
            <a:r>
              <a:rPr lang="ru-RU" dirty="0" smtClean="0"/>
              <a:t>(Повышение конкурентоспособности</a:t>
            </a:r>
          </a:p>
          <a:p>
            <a:pPr>
              <a:buNone/>
            </a:pPr>
            <a:r>
              <a:rPr lang="ru-RU" dirty="0" smtClean="0"/>
              <a:t>профессионального образования)</a:t>
            </a:r>
          </a:p>
          <a:p>
            <a:r>
              <a:rPr lang="ru-RU" dirty="0" smtClean="0"/>
              <a:t>Новые возможности для каждого</a:t>
            </a:r>
          </a:p>
          <a:p>
            <a:r>
              <a:rPr lang="ru-RU" dirty="0" smtClean="0"/>
              <a:t>Социальная активность</a:t>
            </a:r>
          </a:p>
          <a:p>
            <a:r>
              <a:rPr lang="ru-RU" dirty="0" smtClean="0"/>
              <a:t>Социальные лифты для каждого</a:t>
            </a:r>
          </a:p>
          <a:p>
            <a:r>
              <a:rPr lang="ru-RU" dirty="0" smtClean="0"/>
              <a:t>Экспорт образования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636" y="0"/>
            <a:ext cx="717364" cy="6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://kkoop.ru/wp-content/uploads/2019/08/3.Natsproekt-Orazovanie-905x48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" y="4648200"/>
            <a:ext cx="4473222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636" y="0"/>
            <a:ext cx="717364" cy="6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70368874"/>
              </p:ext>
            </p:extLst>
          </p:nvPr>
        </p:nvGraphicFramePr>
        <p:xfrm>
          <a:off x="609601" y="1447800"/>
          <a:ext cx="7543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457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Новые проекты ИРО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https://avt-16.foto.mail.ru/mail/vichuga_oo/_avatar180?1335457642&amp;mrim=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1128931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t="44720" r="89702" b="47670"/>
          <a:stretch/>
        </p:blipFill>
        <p:spPr bwMode="auto">
          <a:xfrm>
            <a:off x="7243763" y="1550537"/>
            <a:ext cx="909638" cy="87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t="14458" r="89723" b="77873"/>
          <a:stretch/>
        </p:blipFill>
        <p:spPr bwMode="auto">
          <a:xfrm>
            <a:off x="7224714" y="2766093"/>
            <a:ext cx="928687" cy="89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22060" r="89724" b="70364"/>
          <a:stretch/>
        </p:blipFill>
        <p:spPr bwMode="auto">
          <a:xfrm>
            <a:off x="7224714" y="3983010"/>
            <a:ext cx="900112" cy="87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37195" r="89780" b="55246"/>
          <a:stretch/>
        </p:blipFill>
        <p:spPr bwMode="auto">
          <a:xfrm>
            <a:off x="7218625" y="5242443"/>
            <a:ext cx="927007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636" y="0"/>
            <a:ext cx="717364" cy="6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/>
          </p:nvPr>
        </p:nvGraphicFramePr>
        <p:xfrm>
          <a:off x="-30266" y="71790"/>
          <a:ext cx="8706722" cy="6786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13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yt3.ggpht.com/a/AGF-l7_VaoR1MhsxxVkVM4IMpN0Rvlux7oAIJsSRqg=s900-mo-c-c0xffffffff-rj-k-n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06988"/>
            <a:ext cx="1981200" cy="17510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Цель и показатели РП «Учитель будущего»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35814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Цель:</a:t>
            </a:r>
            <a:r>
              <a:rPr lang="ru-RU" sz="2000" dirty="0" smtClean="0"/>
              <a:t> обеспечение вхождения Российской Федерации в число 10 ведущих стран мира по качеству общего образования к 2024 году путем внедрения национальной системы профессионального роста педагогических работников, охватывающей не менее 50 процентов учителей общеобразовательных организаций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Доля учителей общеобразовательных организаций, вовлеченных в </a:t>
            </a:r>
            <a:r>
              <a:rPr lang="ru-RU" sz="1600" i="1" dirty="0" smtClean="0"/>
              <a:t>национальную систему профессионального роста педагогических работников – </a:t>
            </a:r>
            <a:r>
              <a:rPr lang="ru-RU" sz="1600" b="1" i="1" dirty="0" smtClean="0"/>
              <a:t>50% к 2024 г.</a:t>
            </a:r>
            <a:r>
              <a:rPr lang="ru-RU" sz="1600" i="1" dirty="0"/>
              <a:t> </a:t>
            </a:r>
            <a:r>
              <a:rPr lang="ru-RU" sz="1600" b="1" i="1" dirty="0" smtClean="0">
                <a:solidFill>
                  <a:srgbClr val="0070C0"/>
                </a:solidFill>
              </a:rPr>
              <a:t>(в 2020 году – 5%)</a:t>
            </a:r>
            <a:r>
              <a:rPr lang="ru-RU" sz="1600" b="1" i="1" dirty="0" smtClean="0"/>
              <a:t>,</a:t>
            </a:r>
          </a:p>
          <a:p>
            <a:r>
              <a:rPr lang="ru-RU" sz="1600" dirty="0" smtClean="0"/>
              <a:t>Доля субъектов Российской Федерации, обеспечивших деятельность </a:t>
            </a:r>
            <a:r>
              <a:rPr lang="ru-RU" sz="1600" i="1" dirty="0" smtClean="0"/>
              <a:t>центров непрерывного повышения профессионального мастерства педагогических работников</a:t>
            </a:r>
            <a:r>
              <a:rPr lang="ru-RU" sz="1600" dirty="0" smtClean="0"/>
              <a:t> и центров оценки профессионального мастерства и квалификаций педагогов – 1,18% к 2024 г.,</a:t>
            </a:r>
          </a:p>
          <a:p>
            <a:r>
              <a:rPr lang="ru-RU" sz="1600" dirty="0" smtClean="0"/>
              <a:t>Доля педагогических работников, прошедших добровольную независимую оценку квалификации – </a:t>
            </a:r>
            <a:r>
              <a:rPr lang="ru-RU" sz="1600" b="1" i="1" dirty="0" smtClean="0"/>
              <a:t>10% к 2024 г. </a:t>
            </a:r>
            <a:r>
              <a:rPr lang="ru-RU" sz="1600" b="1" i="1" dirty="0">
                <a:solidFill>
                  <a:srgbClr val="0070C0"/>
                </a:solidFill>
              </a:rPr>
              <a:t>(в </a:t>
            </a:r>
            <a:r>
              <a:rPr lang="ru-RU" sz="1600" b="1" i="1" dirty="0" smtClean="0">
                <a:solidFill>
                  <a:srgbClr val="0070C0"/>
                </a:solidFill>
              </a:rPr>
              <a:t>2021 </a:t>
            </a:r>
            <a:r>
              <a:rPr lang="ru-RU" sz="1600" b="1" i="1" dirty="0">
                <a:solidFill>
                  <a:srgbClr val="0070C0"/>
                </a:solidFill>
              </a:rPr>
              <a:t>году – </a:t>
            </a:r>
            <a:r>
              <a:rPr lang="ru-RU" sz="1600" b="1" i="1" dirty="0" smtClean="0">
                <a:solidFill>
                  <a:srgbClr val="0070C0"/>
                </a:solidFill>
              </a:rPr>
              <a:t>1%)</a:t>
            </a:r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1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Результаты регионального проекта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3657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Обеспечена возможность непрерывного повышения квалификации, в том числе с использованием современных цифровых технологий: </a:t>
            </a:r>
            <a:r>
              <a:rPr lang="ru-RU" sz="2400" b="1" dirty="0">
                <a:solidFill>
                  <a:srgbClr val="0070C0"/>
                </a:solidFill>
              </a:rPr>
              <a:t>к 2024 году – 50% (в 2020 году – 5%)</a:t>
            </a:r>
            <a:r>
              <a:rPr lang="ru-RU" sz="2400" dirty="0" smtClean="0"/>
              <a:t>, </a:t>
            </a:r>
            <a:endParaRPr lang="en-US" sz="2400" dirty="0" smtClean="0"/>
          </a:p>
          <a:p>
            <a:r>
              <a:rPr lang="ru-RU" sz="2400" dirty="0" smtClean="0"/>
              <a:t>Внедрена система аттестации руководителей общеобразовательных организаций </a:t>
            </a:r>
            <a:r>
              <a:rPr lang="ru-RU" sz="2400" b="1" dirty="0" smtClean="0">
                <a:solidFill>
                  <a:srgbClr val="0070C0"/>
                </a:solidFill>
              </a:rPr>
              <a:t>к 2021 году</a:t>
            </a:r>
            <a:r>
              <a:rPr lang="ru-RU" sz="2400" dirty="0" smtClean="0"/>
              <a:t>, </a:t>
            </a:r>
            <a:endParaRPr lang="en-US" sz="2400" dirty="0" smtClean="0"/>
          </a:p>
          <a:p>
            <a:r>
              <a:rPr lang="ru-RU" sz="2400" dirty="0" smtClean="0"/>
              <a:t>Обеспечено осуществление различных форм поддержки и сопровождения учителей в возрасте до 35 лет в первые три года работы</a:t>
            </a: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1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s://avt-16.foto.mail.ru/mail/vichuga_oo/_avatar180?1335457642&amp;mrim=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" y="5562600"/>
            <a:ext cx="1662289" cy="127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vt-16.foto.mail.ru/mail/vichuga_oo/_avatar180?1335457642&amp;mrim=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455" y="5581224"/>
            <a:ext cx="1662289" cy="127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atomicrevenue.com/wp-content/uploads/2017/03/educate-prospects-icon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1"/>
            <a:ext cx="1600200" cy="165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8683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Информация о </a:t>
            </a:r>
            <a:r>
              <a:rPr lang="ru-RU" sz="3200" b="1" dirty="0">
                <a:solidFill>
                  <a:schemeClr val="tx2"/>
                </a:solidFill>
              </a:rPr>
              <a:t>РП «Учитель будущего»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990600"/>
            <a:ext cx="4650486" cy="4525963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1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250" y="1981200"/>
            <a:ext cx="4672750" cy="4876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43600" y="6705599"/>
            <a:ext cx="1295400" cy="13188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0-tub-ru.yandex.net/i?id=5a95ff8ae134180ad8c03bc4e0334dfd&amp;n=33&amp;w=150&amp;h=1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562600"/>
            <a:ext cx="14478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План реализации в 2020 г.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4267200"/>
          </a:xfrm>
        </p:spPr>
        <p:txBody>
          <a:bodyPr>
            <a:normAutofit fontScale="70000" lnSpcReduction="20000"/>
          </a:bodyPr>
          <a:lstStyle/>
          <a:p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региональные нормативно-правовые акты, регламентирующие аттестацию руководителей образовательных организаций Ярославской области</a:t>
            </a:r>
            <a:r>
              <a:rPr lang="ru-RU" sz="4900" dirty="0" smtClean="0"/>
              <a:t>:</a:t>
            </a:r>
            <a:endParaRPr lang="ru-RU" sz="4900" dirty="0"/>
          </a:p>
          <a:p>
            <a:pPr>
              <a:buFontTx/>
              <a:buChar char="-"/>
            </a:pPr>
            <a:r>
              <a:rPr lang="ru-RU" sz="3400" dirty="0" smtClean="0"/>
              <a:t>Внесение </a:t>
            </a:r>
            <a:r>
              <a:rPr lang="ru-RU" sz="3400" dirty="0"/>
              <a:t>изменений в нормативно-правовые акты, регламентирующие аттестацию руководителей образовательных организаций Ярославской </a:t>
            </a:r>
            <a:r>
              <a:rPr lang="ru-RU" sz="3400" dirty="0" smtClean="0"/>
              <a:t>области</a:t>
            </a:r>
          </a:p>
          <a:p>
            <a:pPr marL="0" indent="0" algn="r">
              <a:buNone/>
            </a:pPr>
            <a:r>
              <a:rPr lang="ru-RU" sz="3400" dirty="0" smtClean="0">
                <a:solidFill>
                  <a:srgbClr val="0070C0"/>
                </a:solidFill>
              </a:rPr>
              <a:t>01.06.2020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1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5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m0-tub-ru.yandex.net/i?id=5a95ff8ae134180ad8c03bc4e0334dfd&amp;n=33&amp;w=150&amp;h=1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62600"/>
            <a:ext cx="14478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План реализации в 2020 г.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32500" lnSpcReduction="20000"/>
          </a:bodyPr>
          <a:lstStyle/>
          <a:p>
            <a:r>
              <a:rPr lang="ru-RU" sz="7400" dirty="0"/>
              <a:t>В Ярославской области обеспечено функционирование системы непрерывного и планомерного повышения квалификации педагогических работников, в том числе на основе использования современных цифровых технологий, участия в профессиональных ассоциациях, программах обмена опытом и лучшими практиками, привлечения работодателей разработке и реализации программ дополнительного профессионального образования педагогических работников, в том числе в форме стажировок</a:t>
            </a:r>
            <a:r>
              <a:rPr lang="ru-RU" sz="6700" dirty="0" smtClean="0"/>
              <a:t>:</a:t>
            </a:r>
            <a:endParaRPr lang="ru-RU" sz="6700" dirty="0"/>
          </a:p>
          <a:p>
            <a:pPr>
              <a:buFontTx/>
              <a:buChar char="-"/>
            </a:pPr>
            <a:r>
              <a:rPr lang="ru-RU" sz="4900" dirty="0" smtClean="0"/>
              <a:t>актуализация </a:t>
            </a:r>
            <a:r>
              <a:rPr lang="ru-RU" sz="4900" dirty="0"/>
              <a:t>реестра лучших региональных </a:t>
            </a:r>
            <a:r>
              <a:rPr lang="ru-RU" sz="4900" dirty="0" err="1"/>
              <a:t>стажировочных</a:t>
            </a:r>
            <a:r>
              <a:rPr lang="ru-RU" sz="4900" dirty="0"/>
              <a:t> площадок, позволяющих обеспечить стажировку педагогических кадров на базе лучших практик педагогической деятельности образовательных </a:t>
            </a:r>
            <a:r>
              <a:rPr lang="ru-RU" sz="4900" dirty="0" smtClean="0"/>
              <a:t>организаций;			     </a:t>
            </a:r>
            <a:r>
              <a:rPr lang="ru-RU" sz="4900" dirty="0" smtClean="0">
                <a:solidFill>
                  <a:srgbClr val="0070C0"/>
                </a:solidFill>
              </a:rPr>
              <a:t>31.08.2020</a:t>
            </a:r>
          </a:p>
          <a:p>
            <a:pPr marL="0" indent="0">
              <a:buNone/>
            </a:pPr>
            <a:r>
              <a:rPr lang="ru-RU" sz="5100" dirty="0" smtClean="0"/>
              <a:t>- </a:t>
            </a:r>
            <a:r>
              <a:rPr lang="ru-RU" sz="4900" dirty="0" smtClean="0"/>
              <a:t>Участие </a:t>
            </a:r>
            <a:r>
              <a:rPr lang="ru-RU" sz="4900" dirty="0"/>
              <a:t>в федеральном конкурсе грантов на разработку и реализацию программ переподготовки и повышения квалификации педагогических </a:t>
            </a:r>
            <a:r>
              <a:rPr lang="ru-RU" sz="4900" dirty="0" smtClean="0"/>
              <a:t>работников;     </a:t>
            </a:r>
            <a:r>
              <a:rPr lang="ru-RU" sz="4900" dirty="0" smtClean="0">
                <a:solidFill>
                  <a:srgbClr val="0070C0"/>
                </a:solidFill>
              </a:rPr>
              <a:t>31.08.2020</a:t>
            </a:r>
            <a:r>
              <a:rPr lang="ru-RU" dirty="0" smtClean="0"/>
              <a:t> </a:t>
            </a:r>
            <a:endParaRPr lang="ru-RU" sz="5100" dirty="0" smtClean="0"/>
          </a:p>
          <a:p>
            <a:pPr>
              <a:buFontTx/>
              <a:buChar char="-"/>
            </a:pPr>
            <a:r>
              <a:rPr lang="ru-RU" sz="4900" dirty="0" smtClean="0"/>
              <a:t>Изучение </a:t>
            </a:r>
            <a:r>
              <a:rPr lang="ru-RU" sz="4900" dirty="0"/>
              <a:t>и внедрение лучших практик создания дистанционной поддержки непрерывного и планомерного профессионального роста педагогических </a:t>
            </a:r>
            <a:r>
              <a:rPr lang="ru-RU" sz="4900" dirty="0" smtClean="0"/>
              <a:t>работников</a:t>
            </a:r>
          </a:p>
          <a:p>
            <a:pPr marL="3657600" lvl="8" indent="0" algn="ctr">
              <a:buNone/>
            </a:pPr>
            <a:r>
              <a:rPr lang="ru-RU" sz="4900" dirty="0" smtClean="0">
                <a:solidFill>
                  <a:srgbClr val="0070C0"/>
                </a:solidFill>
              </a:rPr>
              <a:t>30.09.2020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81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5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671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Региональный проект «Учитель будущего» Национального проекта «Образование» как ресурс профессионального роста педагога сельской школы</vt:lpstr>
      <vt:lpstr>Национальный проект «Образование» Сроки реализации: 01.01.2019 – 31.12.2024</vt:lpstr>
      <vt:lpstr>Презентация PowerPoint</vt:lpstr>
      <vt:lpstr>Презентация PowerPoint</vt:lpstr>
      <vt:lpstr>Цель и показатели РП «Учитель будущего»</vt:lpstr>
      <vt:lpstr>Результаты регионального проекта</vt:lpstr>
      <vt:lpstr>Информация о РП «Учитель будущего»</vt:lpstr>
      <vt:lpstr>План реализации в 2020 г. </vt:lpstr>
      <vt:lpstr>План реализации в 2020 г. </vt:lpstr>
      <vt:lpstr>План реализации в 2020 г.</vt:lpstr>
      <vt:lpstr>План реализации в 2020 г. </vt:lpstr>
      <vt:lpstr>План реализации в 2020 г.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GAU</dc:creator>
  <cp:lastModifiedBy>Галина Александровна Уланова</cp:lastModifiedBy>
  <cp:revision>50</cp:revision>
  <cp:lastPrinted>2019-10-28T14:43:51Z</cp:lastPrinted>
  <dcterms:created xsi:type="dcterms:W3CDTF">2019-03-24T16:36:16Z</dcterms:created>
  <dcterms:modified xsi:type="dcterms:W3CDTF">2020-03-25T07:11:16Z</dcterms:modified>
</cp:coreProperties>
</file>