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58" r:id="rId4"/>
    <p:sldId id="264" r:id="rId5"/>
    <p:sldId id="265" r:id="rId6"/>
    <p:sldId id="259" r:id="rId7"/>
    <p:sldId id="260" r:id="rId8"/>
    <p:sldId id="267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0D5A0B-E2F7-4D83-8B3D-97E3AE0EF77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CC0B5D-DBCB-447A-A931-7FEDE8E23D19}">
      <dgm:prSet phldrT="[Текст]"/>
      <dgm:spPr/>
      <dgm:t>
        <a:bodyPr/>
        <a:lstStyle/>
        <a:p>
          <a:r>
            <a:rPr lang="ru-RU" dirty="0" smtClean="0"/>
            <a:t>УПРАВЛЕНЧЕСКАЯ ЗАДАЧА</a:t>
          </a:r>
          <a:endParaRPr lang="ru-RU" dirty="0"/>
        </a:p>
      </dgm:t>
    </dgm:pt>
    <dgm:pt modelId="{6B8E5DA4-2270-418B-805D-AC406BE50E02}" type="parTrans" cxnId="{E5BB3AA0-F386-4441-8062-6B53B90D85DF}">
      <dgm:prSet/>
      <dgm:spPr/>
      <dgm:t>
        <a:bodyPr/>
        <a:lstStyle/>
        <a:p>
          <a:endParaRPr lang="ru-RU"/>
        </a:p>
      </dgm:t>
    </dgm:pt>
    <dgm:pt modelId="{EE1CEA49-CF6F-4BB9-9540-7C159AF8172C}" type="sibTrans" cxnId="{E5BB3AA0-F386-4441-8062-6B53B90D85DF}">
      <dgm:prSet/>
      <dgm:spPr/>
      <dgm:t>
        <a:bodyPr/>
        <a:lstStyle/>
        <a:p>
          <a:endParaRPr lang="ru-RU"/>
        </a:p>
      </dgm:t>
    </dgm:pt>
    <dgm:pt modelId="{6A23AD33-09B7-453C-A145-632A96B556CD}">
      <dgm:prSet phldrT="[Текст]"/>
      <dgm:spPr/>
      <dgm:t>
        <a:bodyPr/>
        <a:lstStyle/>
        <a:p>
          <a:r>
            <a:rPr lang="ru-RU" dirty="0" err="1" smtClean="0"/>
            <a:t>компетентностный</a:t>
          </a:r>
          <a:r>
            <a:rPr lang="ru-RU" dirty="0" smtClean="0"/>
            <a:t> аспект</a:t>
          </a:r>
          <a:endParaRPr lang="ru-RU" dirty="0"/>
        </a:p>
      </dgm:t>
    </dgm:pt>
    <dgm:pt modelId="{5FC18023-B5F3-4D2A-9FB2-33ABB0AF1CC6}" type="parTrans" cxnId="{4EE615C2-9898-4CB4-9EBD-3DB8F9757099}">
      <dgm:prSet/>
      <dgm:spPr/>
      <dgm:t>
        <a:bodyPr/>
        <a:lstStyle/>
        <a:p>
          <a:endParaRPr lang="ru-RU"/>
        </a:p>
      </dgm:t>
    </dgm:pt>
    <dgm:pt modelId="{5D844A3A-174C-4D8B-ABDF-8D645FFF91CC}" type="sibTrans" cxnId="{4EE615C2-9898-4CB4-9EBD-3DB8F9757099}">
      <dgm:prSet/>
      <dgm:spPr/>
      <dgm:t>
        <a:bodyPr/>
        <a:lstStyle/>
        <a:p>
          <a:endParaRPr lang="ru-RU"/>
        </a:p>
      </dgm:t>
    </dgm:pt>
    <dgm:pt modelId="{9E1D2EE7-9813-45FE-8C26-B92F39D6CE57}">
      <dgm:prSet phldrT="[Текст]"/>
      <dgm:spPr/>
      <dgm:t>
        <a:bodyPr/>
        <a:lstStyle/>
        <a:p>
          <a:r>
            <a:rPr lang="ru-RU" dirty="0" smtClean="0"/>
            <a:t>мотивационный аспект</a:t>
          </a:r>
          <a:endParaRPr lang="ru-RU" dirty="0"/>
        </a:p>
      </dgm:t>
    </dgm:pt>
    <dgm:pt modelId="{3B2EB460-0DFB-411D-9DDB-0C582607B6CA}" type="parTrans" cxnId="{F2E249E0-6BA8-48F9-9A77-93902008DA4D}">
      <dgm:prSet/>
      <dgm:spPr/>
      <dgm:t>
        <a:bodyPr/>
        <a:lstStyle/>
        <a:p>
          <a:endParaRPr lang="ru-RU"/>
        </a:p>
      </dgm:t>
    </dgm:pt>
    <dgm:pt modelId="{63C3C0B3-300C-4030-980F-98957C5E8B5F}" type="sibTrans" cxnId="{F2E249E0-6BA8-48F9-9A77-93902008DA4D}">
      <dgm:prSet/>
      <dgm:spPr/>
      <dgm:t>
        <a:bodyPr/>
        <a:lstStyle/>
        <a:p>
          <a:endParaRPr lang="ru-RU"/>
        </a:p>
      </dgm:t>
    </dgm:pt>
    <dgm:pt modelId="{CF73B53F-E4DC-4BF8-969C-86A7BEB3650D}">
      <dgm:prSet phldrT="[Текст]"/>
      <dgm:spPr/>
      <dgm:t>
        <a:bodyPr/>
        <a:lstStyle/>
        <a:p>
          <a:r>
            <a:rPr lang="ru-RU" dirty="0" smtClean="0"/>
            <a:t>организационный аспект</a:t>
          </a:r>
          <a:endParaRPr lang="ru-RU" dirty="0"/>
        </a:p>
      </dgm:t>
    </dgm:pt>
    <dgm:pt modelId="{B1C68B78-D258-4DE8-9BB7-DC951B61F457}" type="parTrans" cxnId="{7C3E4C58-3EA7-45C3-BB68-3246D3641E3D}">
      <dgm:prSet/>
      <dgm:spPr/>
      <dgm:t>
        <a:bodyPr/>
        <a:lstStyle/>
        <a:p>
          <a:endParaRPr lang="ru-RU"/>
        </a:p>
      </dgm:t>
    </dgm:pt>
    <dgm:pt modelId="{6B487802-8A9D-44E5-AC6D-4FCA3CA8D145}" type="sibTrans" cxnId="{7C3E4C58-3EA7-45C3-BB68-3246D3641E3D}">
      <dgm:prSet/>
      <dgm:spPr/>
      <dgm:t>
        <a:bodyPr/>
        <a:lstStyle/>
        <a:p>
          <a:endParaRPr lang="ru-RU"/>
        </a:p>
      </dgm:t>
    </dgm:pt>
    <dgm:pt modelId="{D3766E6C-F79D-4CB6-AF14-7B8935BC2B27}" type="pres">
      <dgm:prSet presAssocID="{FE0D5A0B-E2F7-4D83-8B3D-97E3AE0EF7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B53F2-5C4F-4CAB-A991-3027F0BE012F}" type="pres">
      <dgm:prSet presAssocID="{C3CC0B5D-DBCB-447A-A931-7FEDE8E23D19}" presName="centerShape" presStyleLbl="node0" presStyleIdx="0" presStyleCnt="1"/>
      <dgm:spPr/>
      <dgm:t>
        <a:bodyPr/>
        <a:lstStyle/>
        <a:p>
          <a:endParaRPr lang="ru-RU"/>
        </a:p>
      </dgm:t>
    </dgm:pt>
    <dgm:pt modelId="{EB174C82-1FC4-4F4D-A938-652A2418802B}" type="pres">
      <dgm:prSet presAssocID="{5FC18023-B5F3-4D2A-9FB2-33ABB0AF1CC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C37AD48-7440-4D1C-B51A-4E1CF67E571B}" type="pres">
      <dgm:prSet presAssocID="{6A23AD33-09B7-453C-A145-632A96B556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CEA85-20D4-4C3A-9EF1-2EEC05688EBB}" type="pres">
      <dgm:prSet presAssocID="{3B2EB460-0DFB-411D-9DDB-0C582607B6C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E837FFF6-7AD4-4535-ABE4-A24F0AE2AFBD}" type="pres">
      <dgm:prSet presAssocID="{9E1D2EE7-9813-45FE-8C26-B92F39D6CE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FF9B7-3D2C-4CF8-B181-428815284049}" type="pres">
      <dgm:prSet presAssocID="{B1C68B78-D258-4DE8-9BB7-DC951B61F45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D69A2B7-CF48-4FC8-9EC0-3DC398F01202}" type="pres">
      <dgm:prSet presAssocID="{CF73B53F-E4DC-4BF8-969C-86A7BEB365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907E22-9C4E-423D-83F1-4AD3CF5561D7}" type="presOf" srcId="{3B2EB460-0DFB-411D-9DDB-0C582607B6CA}" destId="{332CEA85-20D4-4C3A-9EF1-2EEC05688EBB}" srcOrd="0" destOrd="0" presId="urn:microsoft.com/office/officeart/2005/8/layout/radial4"/>
    <dgm:cxn modelId="{C83F6D17-FE3A-4C9F-81D7-4F8AEEC0DB27}" type="presOf" srcId="{FE0D5A0B-E2F7-4D83-8B3D-97E3AE0EF775}" destId="{D3766E6C-F79D-4CB6-AF14-7B8935BC2B27}" srcOrd="0" destOrd="0" presId="urn:microsoft.com/office/officeart/2005/8/layout/radial4"/>
    <dgm:cxn modelId="{7C3E4C58-3EA7-45C3-BB68-3246D3641E3D}" srcId="{C3CC0B5D-DBCB-447A-A931-7FEDE8E23D19}" destId="{CF73B53F-E4DC-4BF8-969C-86A7BEB3650D}" srcOrd="2" destOrd="0" parTransId="{B1C68B78-D258-4DE8-9BB7-DC951B61F457}" sibTransId="{6B487802-8A9D-44E5-AC6D-4FCA3CA8D145}"/>
    <dgm:cxn modelId="{11F3DC87-86AB-42D0-9536-D3A8CFFA18AF}" type="presOf" srcId="{9E1D2EE7-9813-45FE-8C26-B92F39D6CE57}" destId="{E837FFF6-7AD4-4535-ABE4-A24F0AE2AFBD}" srcOrd="0" destOrd="0" presId="urn:microsoft.com/office/officeart/2005/8/layout/radial4"/>
    <dgm:cxn modelId="{4EE615C2-9898-4CB4-9EBD-3DB8F9757099}" srcId="{C3CC0B5D-DBCB-447A-A931-7FEDE8E23D19}" destId="{6A23AD33-09B7-453C-A145-632A96B556CD}" srcOrd="0" destOrd="0" parTransId="{5FC18023-B5F3-4D2A-9FB2-33ABB0AF1CC6}" sibTransId="{5D844A3A-174C-4D8B-ABDF-8D645FFF91CC}"/>
    <dgm:cxn modelId="{96D8ECE1-5961-41A0-90FB-5DD6E16483AD}" type="presOf" srcId="{C3CC0B5D-DBCB-447A-A931-7FEDE8E23D19}" destId="{2A0B53F2-5C4F-4CAB-A991-3027F0BE012F}" srcOrd="0" destOrd="0" presId="urn:microsoft.com/office/officeart/2005/8/layout/radial4"/>
    <dgm:cxn modelId="{899D6486-F917-47FE-A763-EA1DC7960A3D}" type="presOf" srcId="{CF73B53F-E4DC-4BF8-969C-86A7BEB3650D}" destId="{CD69A2B7-CF48-4FC8-9EC0-3DC398F01202}" srcOrd="0" destOrd="0" presId="urn:microsoft.com/office/officeart/2005/8/layout/radial4"/>
    <dgm:cxn modelId="{AAD8B26A-D034-4EEA-8D98-3FCCD741F2E7}" type="presOf" srcId="{6A23AD33-09B7-453C-A145-632A96B556CD}" destId="{AC37AD48-7440-4D1C-B51A-4E1CF67E571B}" srcOrd="0" destOrd="0" presId="urn:microsoft.com/office/officeart/2005/8/layout/radial4"/>
    <dgm:cxn modelId="{4F13F602-6D6A-4823-B516-884D1F703B7F}" type="presOf" srcId="{B1C68B78-D258-4DE8-9BB7-DC951B61F457}" destId="{5B6FF9B7-3D2C-4CF8-B181-428815284049}" srcOrd="0" destOrd="0" presId="urn:microsoft.com/office/officeart/2005/8/layout/radial4"/>
    <dgm:cxn modelId="{087F01EC-89CE-47FF-8CB7-9EC6D14E5888}" type="presOf" srcId="{5FC18023-B5F3-4D2A-9FB2-33ABB0AF1CC6}" destId="{EB174C82-1FC4-4F4D-A938-652A2418802B}" srcOrd="0" destOrd="0" presId="urn:microsoft.com/office/officeart/2005/8/layout/radial4"/>
    <dgm:cxn modelId="{E5BB3AA0-F386-4441-8062-6B53B90D85DF}" srcId="{FE0D5A0B-E2F7-4D83-8B3D-97E3AE0EF775}" destId="{C3CC0B5D-DBCB-447A-A931-7FEDE8E23D19}" srcOrd="0" destOrd="0" parTransId="{6B8E5DA4-2270-418B-805D-AC406BE50E02}" sibTransId="{EE1CEA49-CF6F-4BB9-9540-7C159AF8172C}"/>
    <dgm:cxn modelId="{F2E249E0-6BA8-48F9-9A77-93902008DA4D}" srcId="{C3CC0B5D-DBCB-447A-A931-7FEDE8E23D19}" destId="{9E1D2EE7-9813-45FE-8C26-B92F39D6CE57}" srcOrd="1" destOrd="0" parTransId="{3B2EB460-0DFB-411D-9DDB-0C582607B6CA}" sibTransId="{63C3C0B3-300C-4030-980F-98957C5E8B5F}"/>
    <dgm:cxn modelId="{47951A3F-CCB7-470B-97AC-05218247BD21}" type="presParOf" srcId="{D3766E6C-F79D-4CB6-AF14-7B8935BC2B27}" destId="{2A0B53F2-5C4F-4CAB-A991-3027F0BE012F}" srcOrd="0" destOrd="0" presId="urn:microsoft.com/office/officeart/2005/8/layout/radial4"/>
    <dgm:cxn modelId="{6C15E6E8-4332-484B-98CA-12E45482BC8F}" type="presParOf" srcId="{D3766E6C-F79D-4CB6-AF14-7B8935BC2B27}" destId="{EB174C82-1FC4-4F4D-A938-652A2418802B}" srcOrd="1" destOrd="0" presId="urn:microsoft.com/office/officeart/2005/8/layout/radial4"/>
    <dgm:cxn modelId="{A558FBB1-9FE7-430F-A510-F2F986B7F3CB}" type="presParOf" srcId="{D3766E6C-F79D-4CB6-AF14-7B8935BC2B27}" destId="{AC37AD48-7440-4D1C-B51A-4E1CF67E571B}" srcOrd="2" destOrd="0" presId="urn:microsoft.com/office/officeart/2005/8/layout/radial4"/>
    <dgm:cxn modelId="{D6F7D24C-F608-44AA-98BF-4AFD71E44C9D}" type="presParOf" srcId="{D3766E6C-F79D-4CB6-AF14-7B8935BC2B27}" destId="{332CEA85-20D4-4C3A-9EF1-2EEC05688EBB}" srcOrd="3" destOrd="0" presId="urn:microsoft.com/office/officeart/2005/8/layout/radial4"/>
    <dgm:cxn modelId="{627F13F2-8DCC-4249-B107-8E08D7D0A23C}" type="presParOf" srcId="{D3766E6C-F79D-4CB6-AF14-7B8935BC2B27}" destId="{E837FFF6-7AD4-4535-ABE4-A24F0AE2AFBD}" srcOrd="4" destOrd="0" presId="urn:microsoft.com/office/officeart/2005/8/layout/radial4"/>
    <dgm:cxn modelId="{FE0E1713-1BE9-4DEA-B800-86232CEF3FD5}" type="presParOf" srcId="{D3766E6C-F79D-4CB6-AF14-7B8935BC2B27}" destId="{5B6FF9B7-3D2C-4CF8-B181-428815284049}" srcOrd="5" destOrd="0" presId="urn:microsoft.com/office/officeart/2005/8/layout/radial4"/>
    <dgm:cxn modelId="{0F011B52-C856-4C41-9303-FA08C26D132A}" type="presParOf" srcId="{D3766E6C-F79D-4CB6-AF14-7B8935BC2B27}" destId="{CD69A2B7-CF48-4FC8-9EC0-3DC398F0120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D218E-2DED-4B50-A1AC-10759A44AC9A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6E71A9-1875-4E7C-B7D6-8C72F48CE755}">
      <dgm:prSet phldrT="[Текст]"/>
      <dgm:spPr/>
      <dgm:t>
        <a:bodyPr/>
        <a:lstStyle/>
        <a:p>
          <a:r>
            <a:rPr lang="ru-RU" b="1" dirty="0" smtClean="0"/>
            <a:t>Системно-</a:t>
          </a:r>
          <a:r>
            <a:rPr lang="ru-RU" b="1" dirty="0" err="1" smtClean="0"/>
            <a:t>деятельностный</a:t>
          </a:r>
          <a:r>
            <a:rPr lang="ru-RU" b="1" dirty="0" smtClean="0"/>
            <a:t> </a:t>
          </a:r>
          <a:br>
            <a:rPr lang="ru-RU" b="1" dirty="0" smtClean="0"/>
          </a:br>
          <a:r>
            <a:rPr lang="ru-RU" b="1" dirty="0" smtClean="0"/>
            <a:t>подход в обучении</a:t>
          </a:r>
          <a:endParaRPr lang="ru-RU" dirty="0"/>
        </a:p>
      </dgm:t>
    </dgm:pt>
    <dgm:pt modelId="{A80851DD-BDA7-4819-B871-BF56484F9224}" type="parTrans" cxnId="{32C96D09-53E2-441D-BAD3-D6D566222377}">
      <dgm:prSet/>
      <dgm:spPr/>
      <dgm:t>
        <a:bodyPr/>
        <a:lstStyle/>
        <a:p>
          <a:endParaRPr lang="ru-RU"/>
        </a:p>
      </dgm:t>
    </dgm:pt>
    <dgm:pt modelId="{5C31F312-D6ED-4F30-BABB-A53B501BBC8A}" type="sibTrans" cxnId="{32C96D09-53E2-441D-BAD3-D6D566222377}">
      <dgm:prSet/>
      <dgm:spPr/>
      <dgm:t>
        <a:bodyPr/>
        <a:lstStyle/>
        <a:p>
          <a:endParaRPr lang="ru-RU"/>
        </a:p>
      </dgm:t>
    </dgm:pt>
    <dgm:pt modelId="{9A2B43FD-DD50-4B77-A878-ED54A624593D}">
      <dgm:prSet phldrT="[Текст]"/>
      <dgm:spPr/>
      <dgm:t>
        <a:bodyPr/>
        <a:lstStyle/>
        <a:p>
          <a:r>
            <a:rPr lang="ru-RU" b="1" dirty="0" smtClean="0"/>
            <a:t>Индивидуально-дифференцированный подход</a:t>
          </a:r>
          <a:endParaRPr lang="ru-RU" dirty="0"/>
        </a:p>
      </dgm:t>
    </dgm:pt>
    <dgm:pt modelId="{51289EC0-C312-46B9-8A83-6FACB435AA42}" type="parTrans" cxnId="{68FA752F-578B-4455-9CC7-5333A67A7959}">
      <dgm:prSet/>
      <dgm:spPr/>
      <dgm:t>
        <a:bodyPr/>
        <a:lstStyle/>
        <a:p>
          <a:endParaRPr lang="ru-RU"/>
        </a:p>
      </dgm:t>
    </dgm:pt>
    <dgm:pt modelId="{3A2F258C-A7CC-4B8B-B2BF-898AD5075AE6}" type="sibTrans" cxnId="{68FA752F-578B-4455-9CC7-5333A67A7959}">
      <dgm:prSet/>
      <dgm:spPr/>
      <dgm:t>
        <a:bodyPr/>
        <a:lstStyle/>
        <a:p>
          <a:endParaRPr lang="ru-RU"/>
        </a:p>
      </dgm:t>
    </dgm:pt>
    <dgm:pt modelId="{42501171-9D1A-4537-9C48-3E6CBE3936F9}" type="pres">
      <dgm:prSet presAssocID="{2ECD218E-2DED-4B50-A1AC-10759A44AC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44336B-11DC-47E9-A3B5-E4E1E28E62B2}" type="pres">
      <dgm:prSet presAssocID="{246E71A9-1875-4E7C-B7D6-8C72F48CE75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5FD46-592F-4010-AB19-0AD2C4822A77}" type="pres">
      <dgm:prSet presAssocID="{9A2B43FD-DD50-4B77-A878-ED54A624593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8B2DBF-8F79-457F-B000-97A1A2CCB01E}" type="presOf" srcId="{2ECD218E-2DED-4B50-A1AC-10759A44AC9A}" destId="{42501171-9D1A-4537-9C48-3E6CBE3936F9}" srcOrd="0" destOrd="0" presId="urn:microsoft.com/office/officeart/2005/8/layout/arrow5"/>
    <dgm:cxn modelId="{32C96D09-53E2-441D-BAD3-D6D566222377}" srcId="{2ECD218E-2DED-4B50-A1AC-10759A44AC9A}" destId="{246E71A9-1875-4E7C-B7D6-8C72F48CE755}" srcOrd="0" destOrd="0" parTransId="{A80851DD-BDA7-4819-B871-BF56484F9224}" sibTransId="{5C31F312-D6ED-4F30-BABB-A53B501BBC8A}"/>
    <dgm:cxn modelId="{6B81939A-A2AA-4611-AE01-27D336D0841A}" type="presOf" srcId="{246E71A9-1875-4E7C-B7D6-8C72F48CE755}" destId="{5C44336B-11DC-47E9-A3B5-E4E1E28E62B2}" srcOrd="0" destOrd="0" presId="urn:microsoft.com/office/officeart/2005/8/layout/arrow5"/>
    <dgm:cxn modelId="{68FA752F-578B-4455-9CC7-5333A67A7959}" srcId="{2ECD218E-2DED-4B50-A1AC-10759A44AC9A}" destId="{9A2B43FD-DD50-4B77-A878-ED54A624593D}" srcOrd="1" destOrd="0" parTransId="{51289EC0-C312-46B9-8A83-6FACB435AA42}" sibTransId="{3A2F258C-A7CC-4B8B-B2BF-898AD5075AE6}"/>
    <dgm:cxn modelId="{EA065715-AD25-4244-9345-F5FDC38F7C79}" type="presOf" srcId="{9A2B43FD-DD50-4B77-A878-ED54A624593D}" destId="{7D45FD46-592F-4010-AB19-0AD2C4822A77}" srcOrd="0" destOrd="0" presId="urn:microsoft.com/office/officeart/2005/8/layout/arrow5"/>
    <dgm:cxn modelId="{D6857006-E837-4F8F-A9F6-671AA746803C}" type="presParOf" srcId="{42501171-9D1A-4537-9C48-3E6CBE3936F9}" destId="{5C44336B-11DC-47E9-A3B5-E4E1E28E62B2}" srcOrd="0" destOrd="0" presId="urn:microsoft.com/office/officeart/2005/8/layout/arrow5"/>
    <dgm:cxn modelId="{E9D6C881-CF50-4C3F-8348-0D8F83FFB9D0}" type="presParOf" srcId="{42501171-9D1A-4537-9C48-3E6CBE3936F9}" destId="{7D45FD46-592F-4010-AB19-0AD2C4822A77}" srcOrd="1" destOrd="0" presId="urn:microsoft.com/office/officeart/2005/8/layout/arrow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072157-99E7-4A08-AF9E-D15622B2F8CE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F623D9-2BA7-45EF-99FA-5ABD7EB894DF}">
      <dgm:prSet phldrT="[Текст]"/>
      <dgm:spPr/>
      <dgm:t>
        <a:bodyPr/>
        <a:lstStyle/>
        <a:p>
          <a:r>
            <a:rPr lang="ru-RU" b="1" dirty="0" smtClean="0"/>
            <a:t>Мотивационный модуль системы</a:t>
          </a:r>
          <a:r>
            <a:rPr lang="ru-RU" dirty="0" smtClean="0"/>
            <a:t> </a:t>
          </a:r>
          <a:endParaRPr lang="ru-RU" dirty="0"/>
        </a:p>
      </dgm:t>
    </dgm:pt>
    <dgm:pt modelId="{34B57993-43CD-4B18-B4BF-9F0D5595EC26}" type="parTrans" cxnId="{94AB41B7-61C7-4ED6-A5B1-4DABAB3DBBEA}">
      <dgm:prSet/>
      <dgm:spPr/>
      <dgm:t>
        <a:bodyPr/>
        <a:lstStyle/>
        <a:p>
          <a:endParaRPr lang="ru-RU"/>
        </a:p>
      </dgm:t>
    </dgm:pt>
    <dgm:pt modelId="{CB8FB6AF-FC47-4EEE-A238-D16DE88F0C50}" type="sibTrans" cxnId="{94AB41B7-61C7-4ED6-A5B1-4DABAB3DBBEA}">
      <dgm:prSet/>
      <dgm:spPr/>
      <dgm:t>
        <a:bodyPr/>
        <a:lstStyle/>
        <a:p>
          <a:endParaRPr lang="ru-RU"/>
        </a:p>
      </dgm:t>
    </dgm:pt>
    <dgm:pt modelId="{3E3E868E-E7D2-4032-AD73-96E57300A96C}">
      <dgm:prSet phldrT="[Текст]"/>
      <dgm:spPr/>
      <dgm:t>
        <a:bodyPr/>
        <a:lstStyle/>
        <a:p>
          <a:pPr marL="0" indent="0"/>
          <a:r>
            <a:rPr lang="ru-RU" dirty="0" smtClean="0"/>
            <a:t>совокупность мероприятий, способствующих формированию высокого мотивационного потенциала педагогического коллектива на инновационную деятельность</a:t>
          </a:r>
          <a:endParaRPr lang="ru-RU" dirty="0"/>
        </a:p>
      </dgm:t>
    </dgm:pt>
    <dgm:pt modelId="{04478CA9-44E3-42B4-8397-E44BCE3F4769}" type="parTrans" cxnId="{25CDE189-ECAB-47F2-9BBD-59E996987B27}">
      <dgm:prSet/>
      <dgm:spPr/>
      <dgm:t>
        <a:bodyPr/>
        <a:lstStyle/>
        <a:p>
          <a:endParaRPr lang="ru-RU"/>
        </a:p>
      </dgm:t>
    </dgm:pt>
    <dgm:pt modelId="{730705D6-87C7-4107-AC26-59F24F430198}" type="sibTrans" cxnId="{25CDE189-ECAB-47F2-9BBD-59E996987B27}">
      <dgm:prSet/>
      <dgm:spPr/>
      <dgm:t>
        <a:bodyPr/>
        <a:lstStyle/>
        <a:p>
          <a:endParaRPr lang="ru-RU"/>
        </a:p>
      </dgm:t>
    </dgm:pt>
    <dgm:pt modelId="{2E269D65-6504-446E-8B5F-C6F873B9C9B5}">
      <dgm:prSet phldrT="[Текст]"/>
      <dgm:spPr/>
      <dgm:t>
        <a:bodyPr/>
        <a:lstStyle/>
        <a:p>
          <a:r>
            <a:rPr lang="ru-RU" b="1" dirty="0" smtClean="0"/>
            <a:t>Организационный модуль системы</a:t>
          </a:r>
          <a:endParaRPr lang="ru-RU" b="1" dirty="0"/>
        </a:p>
      </dgm:t>
    </dgm:pt>
    <dgm:pt modelId="{FE227180-AD64-4F73-AF9C-53E4E805EDD9}" type="parTrans" cxnId="{8784794C-F6CB-476A-A309-32AA915A982D}">
      <dgm:prSet/>
      <dgm:spPr/>
      <dgm:t>
        <a:bodyPr/>
        <a:lstStyle/>
        <a:p>
          <a:endParaRPr lang="ru-RU"/>
        </a:p>
      </dgm:t>
    </dgm:pt>
    <dgm:pt modelId="{D57D02A2-0BA0-4D5C-A967-93EDF06C4E51}" type="sibTrans" cxnId="{8784794C-F6CB-476A-A309-32AA915A982D}">
      <dgm:prSet/>
      <dgm:spPr/>
      <dgm:t>
        <a:bodyPr/>
        <a:lstStyle/>
        <a:p>
          <a:endParaRPr lang="ru-RU"/>
        </a:p>
      </dgm:t>
    </dgm:pt>
    <dgm:pt modelId="{2C79DB8D-EB28-4E01-A041-ACB31852A62A}">
      <dgm:prSet phldrT="[Текст]"/>
      <dgm:spPr/>
      <dgm:t>
        <a:bodyPr/>
        <a:lstStyle/>
        <a:p>
          <a:pPr marL="0" indent="0"/>
          <a:r>
            <a:rPr lang="ru-RU" dirty="0" smtClean="0"/>
            <a:t>обеспечение необходимыми организационными, материальными и временными ресурсами сотрудников организации для реализации инновационной деятельности</a:t>
          </a:r>
          <a:endParaRPr lang="ru-RU" dirty="0"/>
        </a:p>
      </dgm:t>
    </dgm:pt>
    <dgm:pt modelId="{D24EE028-C2D3-40A1-9B43-1D3EF6355CE2}" type="parTrans" cxnId="{78325BE5-A150-481C-A443-00FDF435F841}">
      <dgm:prSet/>
      <dgm:spPr/>
      <dgm:t>
        <a:bodyPr/>
        <a:lstStyle/>
        <a:p>
          <a:endParaRPr lang="ru-RU"/>
        </a:p>
      </dgm:t>
    </dgm:pt>
    <dgm:pt modelId="{1FD6A216-C5CE-4DC0-8C46-5ECB23BFEB29}" type="sibTrans" cxnId="{78325BE5-A150-481C-A443-00FDF435F841}">
      <dgm:prSet/>
      <dgm:spPr/>
      <dgm:t>
        <a:bodyPr/>
        <a:lstStyle/>
        <a:p>
          <a:endParaRPr lang="ru-RU"/>
        </a:p>
      </dgm:t>
    </dgm:pt>
    <dgm:pt modelId="{9505952D-2855-4926-A256-FBDA16C99D6B}">
      <dgm:prSet phldrT="[Текст]"/>
      <dgm:spPr/>
      <dgm:t>
        <a:bodyPr/>
        <a:lstStyle/>
        <a:p>
          <a:r>
            <a:rPr lang="ru-RU" b="1" dirty="0" smtClean="0"/>
            <a:t>Обучающий модуль системы </a:t>
          </a:r>
          <a:endParaRPr lang="ru-RU" b="1" dirty="0"/>
        </a:p>
      </dgm:t>
    </dgm:pt>
    <dgm:pt modelId="{1A6F9067-127F-4831-A942-D2B7C1070BD6}" type="parTrans" cxnId="{2CC7F72D-CAB9-43F7-B019-9A3DCD3C4495}">
      <dgm:prSet/>
      <dgm:spPr/>
      <dgm:t>
        <a:bodyPr/>
        <a:lstStyle/>
        <a:p>
          <a:endParaRPr lang="ru-RU"/>
        </a:p>
      </dgm:t>
    </dgm:pt>
    <dgm:pt modelId="{E2B398D4-0AB7-4E3E-B91E-9CB80564CE04}" type="sibTrans" cxnId="{2CC7F72D-CAB9-43F7-B019-9A3DCD3C4495}">
      <dgm:prSet/>
      <dgm:spPr/>
      <dgm:t>
        <a:bodyPr/>
        <a:lstStyle/>
        <a:p>
          <a:endParaRPr lang="ru-RU"/>
        </a:p>
      </dgm:t>
    </dgm:pt>
    <dgm:pt modelId="{2CF2B26A-4CF2-45CB-B2E1-D6BF5A6C2124}">
      <dgm:prSet phldrT="[Текст]"/>
      <dgm:spPr/>
      <dgm:t>
        <a:bodyPr/>
        <a:lstStyle/>
        <a:p>
          <a:r>
            <a:rPr lang="ru-RU" dirty="0" smtClean="0"/>
            <a:t>системная работа по повышению профессиональной компетентности педагогического коллектива, преимущественно с опорой на освоение и активное внедрение новых образовательных технологий</a:t>
          </a:r>
          <a:endParaRPr lang="ru-RU" dirty="0"/>
        </a:p>
      </dgm:t>
    </dgm:pt>
    <dgm:pt modelId="{7D60C798-178B-4B48-86D6-5CD8D5819A1D}" type="parTrans" cxnId="{DBF7FAA1-6A27-4CBA-904F-BE2F41F7B3FC}">
      <dgm:prSet/>
      <dgm:spPr/>
      <dgm:t>
        <a:bodyPr/>
        <a:lstStyle/>
        <a:p>
          <a:endParaRPr lang="ru-RU"/>
        </a:p>
      </dgm:t>
    </dgm:pt>
    <dgm:pt modelId="{10EA1501-218F-4196-BE7C-EFCDF63F3E8F}" type="sibTrans" cxnId="{DBF7FAA1-6A27-4CBA-904F-BE2F41F7B3FC}">
      <dgm:prSet/>
      <dgm:spPr/>
      <dgm:t>
        <a:bodyPr/>
        <a:lstStyle/>
        <a:p>
          <a:endParaRPr lang="ru-RU"/>
        </a:p>
      </dgm:t>
    </dgm:pt>
    <dgm:pt modelId="{180B17C1-F93F-465E-AA32-506ED668AD9B}" type="pres">
      <dgm:prSet presAssocID="{2D072157-99E7-4A08-AF9E-D15622B2F8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613A8-89B8-4813-844D-D150118032E2}" type="pres">
      <dgm:prSet presAssocID="{ECF623D9-2BA7-45EF-99FA-5ABD7EB894DF}" presName="composite" presStyleCnt="0"/>
      <dgm:spPr/>
    </dgm:pt>
    <dgm:pt modelId="{E78DD23C-71D6-469C-AD85-696D9B924C54}" type="pres">
      <dgm:prSet presAssocID="{ECF623D9-2BA7-45EF-99FA-5ABD7EB894D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923CF-9C9D-4068-934F-4A9876FBC463}" type="pres">
      <dgm:prSet presAssocID="{ECF623D9-2BA7-45EF-99FA-5ABD7EB894DF}" presName="parSh" presStyleLbl="node1" presStyleIdx="0" presStyleCnt="3"/>
      <dgm:spPr/>
      <dgm:t>
        <a:bodyPr/>
        <a:lstStyle/>
        <a:p>
          <a:endParaRPr lang="ru-RU"/>
        </a:p>
      </dgm:t>
    </dgm:pt>
    <dgm:pt modelId="{26AD3500-F7B5-40D3-A91B-F135E8E76F86}" type="pres">
      <dgm:prSet presAssocID="{ECF623D9-2BA7-45EF-99FA-5ABD7EB894DF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6EDDD-5D0C-4989-95B3-E7BD0B54A7EE}" type="pres">
      <dgm:prSet presAssocID="{CB8FB6AF-FC47-4EEE-A238-D16DE88F0C5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39BE35F-B974-4893-BB0D-A2C69B9D25BE}" type="pres">
      <dgm:prSet presAssocID="{CB8FB6AF-FC47-4EEE-A238-D16DE88F0C50}" presName="connTx" presStyleLbl="sibTrans2D1" presStyleIdx="0" presStyleCnt="2"/>
      <dgm:spPr/>
      <dgm:t>
        <a:bodyPr/>
        <a:lstStyle/>
        <a:p>
          <a:endParaRPr lang="ru-RU"/>
        </a:p>
      </dgm:t>
    </dgm:pt>
    <dgm:pt modelId="{3F3383A4-588E-45AE-B664-49F4A719E526}" type="pres">
      <dgm:prSet presAssocID="{2E269D65-6504-446E-8B5F-C6F873B9C9B5}" presName="composite" presStyleCnt="0"/>
      <dgm:spPr/>
    </dgm:pt>
    <dgm:pt modelId="{DB0A805D-3029-42FC-B689-57AD9E36CF9C}" type="pres">
      <dgm:prSet presAssocID="{2E269D65-6504-446E-8B5F-C6F873B9C9B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7AEE9-BD90-4D7E-B5AE-C32F4604CBB0}" type="pres">
      <dgm:prSet presAssocID="{2E269D65-6504-446E-8B5F-C6F873B9C9B5}" presName="parSh" presStyleLbl="node1" presStyleIdx="1" presStyleCnt="3"/>
      <dgm:spPr/>
      <dgm:t>
        <a:bodyPr/>
        <a:lstStyle/>
        <a:p>
          <a:endParaRPr lang="ru-RU"/>
        </a:p>
      </dgm:t>
    </dgm:pt>
    <dgm:pt modelId="{728A58EE-818C-41F3-99CE-2A0EEF478770}" type="pres">
      <dgm:prSet presAssocID="{2E269D65-6504-446E-8B5F-C6F873B9C9B5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992D1-860E-4422-81AA-5DB27DA181CF}" type="pres">
      <dgm:prSet presAssocID="{D57D02A2-0BA0-4D5C-A967-93EDF06C4E5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5089409-6CA8-4A20-B687-01BFA79EAE99}" type="pres">
      <dgm:prSet presAssocID="{D57D02A2-0BA0-4D5C-A967-93EDF06C4E51}" presName="connTx" presStyleLbl="sibTrans2D1" presStyleIdx="1" presStyleCnt="2"/>
      <dgm:spPr/>
      <dgm:t>
        <a:bodyPr/>
        <a:lstStyle/>
        <a:p>
          <a:endParaRPr lang="ru-RU"/>
        </a:p>
      </dgm:t>
    </dgm:pt>
    <dgm:pt modelId="{26F52691-9929-4B38-A488-A1418D3463E1}" type="pres">
      <dgm:prSet presAssocID="{9505952D-2855-4926-A256-FBDA16C99D6B}" presName="composite" presStyleCnt="0"/>
      <dgm:spPr/>
    </dgm:pt>
    <dgm:pt modelId="{E26833BD-C3A6-4D68-A71B-D2BED20BC921}" type="pres">
      <dgm:prSet presAssocID="{9505952D-2855-4926-A256-FBDA16C99D6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FD946-4B48-48B5-BE89-006697F61B93}" type="pres">
      <dgm:prSet presAssocID="{9505952D-2855-4926-A256-FBDA16C99D6B}" presName="parSh" presStyleLbl="node1" presStyleIdx="2" presStyleCnt="3"/>
      <dgm:spPr/>
      <dgm:t>
        <a:bodyPr/>
        <a:lstStyle/>
        <a:p>
          <a:endParaRPr lang="ru-RU"/>
        </a:p>
      </dgm:t>
    </dgm:pt>
    <dgm:pt modelId="{8E996E4D-2096-4EE7-A546-8037D8A0A5AE}" type="pres">
      <dgm:prSet presAssocID="{9505952D-2855-4926-A256-FBDA16C99D6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37408B-D88B-46AD-A148-6B16E63FFEDE}" type="presOf" srcId="{ECF623D9-2BA7-45EF-99FA-5ABD7EB894DF}" destId="{E78DD23C-71D6-469C-AD85-696D9B924C54}" srcOrd="0" destOrd="0" presId="urn:microsoft.com/office/officeart/2005/8/layout/process3"/>
    <dgm:cxn modelId="{19A3B940-F959-4881-8985-F8B526010778}" type="presOf" srcId="{D57D02A2-0BA0-4D5C-A967-93EDF06C4E51}" destId="{1C6992D1-860E-4422-81AA-5DB27DA181CF}" srcOrd="0" destOrd="0" presId="urn:microsoft.com/office/officeart/2005/8/layout/process3"/>
    <dgm:cxn modelId="{94AB41B7-61C7-4ED6-A5B1-4DABAB3DBBEA}" srcId="{2D072157-99E7-4A08-AF9E-D15622B2F8CE}" destId="{ECF623D9-2BA7-45EF-99FA-5ABD7EB894DF}" srcOrd="0" destOrd="0" parTransId="{34B57993-43CD-4B18-B4BF-9F0D5595EC26}" sibTransId="{CB8FB6AF-FC47-4EEE-A238-D16DE88F0C50}"/>
    <dgm:cxn modelId="{EC004DE4-4B41-4162-B6D8-6A5C07B93DF7}" type="presOf" srcId="{9505952D-2855-4926-A256-FBDA16C99D6B}" destId="{E26833BD-C3A6-4D68-A71B-D2BED20BC921}" srcOrd="0" destOrd="0" presId="urn:microsoft.com/office/officeart/2005/8/layout/process3"/>
    <dgm:cxn modelId="{7D92D86D-DE95-4100-AB4A-97EB5615CF60}" type="presOf" srcId="{2E269D65-6504-446E-8B5F-C6F873B9C9B5}" destId="{8507AEE9-BD90-4D7E-B5AE-C32F4604CBB0}" srcOrd="1" destOrd="0" presId="urn:microsoft.com/office/officeart/2005/8/layout/process3"/>
    <dgm:cxn modelId="{A4829206-6D5F-4B03-8D50-385C0A39FC2C}" type="presOf" srcId="{2CF2B26A-4CF2-45CB-B2E1-D6BF5A6C2124}" destId="{8E996E4D-2096-4EE7-A546-8037D8A0A5AE}" srcOrd="0" destOrd="0" presId="urn:microsoft.com/office/officeart/2005/8/layout/process3"/>
    <dgm:cxn modelId="{3912A213-44C0-436F-B7A6-8B5E8F1439E7}" type="presOf" srcId="{CB8FB6AF-FC47-4EEE-A238-D16DE88F0C50}" destId="{0C56EDDD-5D0C-4989-95B3-E7BD0B54A7EE}" srcOrd="0" destOrd="0" presId="urn:microsoft.com/office/officeart/2005/8/layout/process3"/>
    <dgm:cxn modelId="{21CBABDD-F6CB-476F-AAC1-D75C73F49344}" type="presOf" srcId="{3E3E868E-E7D2-4032-AD73-96E57300A96C}" destId="{26AD3500-F7B5-40D3-A91B-F135E8E76F86}" srcOrd="0" destOrd="0" presId="urn:microsoft.com/office/officeart/2005/8/layout/process3"/>
    <dgm:cxn modelId="{432446D7-41D0-4571-9AAD-3EDD133D6956}" type="presOf" srcId="{CB8FB6AF-FC47-4EEE-A238-D16DE88F0C50}" destId="{139BE35F-B974-4893-BB0D-A2C69B9D25BE}" srcOrd="1" destOrd="0" presId="urn:microsoft.com/office/officeart/2005/8/layout/process3"/>
    <dgm:cxn modelId="{A6400E84-D092-473F-82B4-1B0E4F8E1A3D}" type="presOf" srcId="{D57D02A2-0BA0-4D5C-A967-93EDF06C4E51}" destId="{45089409-6CA8-4A20-B687-01BFA79EAE99}" srcOrd="1" destOrd="0" presId="urn:microsoft.com/office/officeart/2005/8/layout/process3"/>
    <dgm:cxn modelId="{3B2FC773-E300-4D18-ADBC-D71AD741DDAB}" type="presOf" srcId="{ECF623D9-2BA7-45EF-99FA-5ABD7EB894DF}" destId="{821923CF-9C9D-4068-934F-4A9876FBC463}" srcOrd="1" destOrd="0" presId="urn:microsoft.com/office/officeart/2005/8/layout/process3"/>
    <dgm:cxn modelId="{78325BE5-A150-481C-A443-00FDF435F841}" srcId="{2E269D65-6504-446E-8B5F-C6F873B9C9B5}" destId="{2C79DB8D-EB28-4E01-A041-ACB31852A62A}" srcOrd="0" destOrd="0" parTransId="{D24EE028-C2D3-40A1-9B43-1D3EF6355CE2}" sibTransId="{1FD6A216-C5CE-4DC0-8C46-5ECB23BFEB29}"/>
    <dgm:cxn modelId="{8784794C-F6CB-476A-A309-32AA915A982D}" srcId="{2D072157-99E7-4A08-AF9E-D15622B2F8CE}" destId="{2E269D65-6504-446E-8B5F-C6F873B9C9B5}" srcOrd="1" destOrd="0" parTransId="{FE227180-AD64-4F73-AF9C-53E4E805EDD9}" sibTransId="{D57D02A2-0BA0-4D5C-A967-93EDF06C4E51}"/>
    <dgm:cxn modelId="{25CDE189-ECAB-47F2-9BBD-59E996987B27}" srcId="{ECF623D9-2BA7-45EF-99FA-5ABD7EB894DF}" destId="{3E3E868E-E7D2-4032-AD73-96E57300A96C}" srcOrd="0" destOrd="0" parTransId="{04478CA9-44E3-42B4-8397-E44BCE3F4769}" sibTransId="{730705D6-87C7-4107-AC26-59F24F430198}"/>
    <dgm:cxn modelId="{DBF7FAA1-6A27-4CBA-904F-BE2F41F7B3FC}" srcId="{9505952D-2855-4926-A256-FBDA16C99D6B}" destId="{2CF2B26A-4CF2-45CB-B2E1-D6BF5A6C2124}" srcOrd="0" destOrd="0" parTransId="{7D60C798-178B-4B48-86D6-5CD8D5819A1D}" sibTransId="{10EA1501-218F-4196-BE7C-EFCDF63F3E8F}"/>
    <dgm:cxn modelId="{2CC7F72D-CAB9-43F7-B019-9A3DCD3C4495}" srcId="{2D072157-99E7-4A08-AF9E-D15622B2F8CE}" destId="{9505952D-2855-4926-A256-FBDA16C99D6B}" srcOrd="2" destOrd="0" parTransId="{1A6F9067-127F-4831-A942-D2B7C1070BD6}" sibTransId="{E2B398D4-0AB7-4E3E-B91E-9CB80564CE04}"/>
    <dgm:cxn modelId="{38FFB3FE-A5E8-42B8-BA51-FE4FBA120821}" type="presOf" srcId="{9505952D-2855-4926-A256-FBDA16C99D6B}" destId="{C3CFD946-4B48-48B5-BE89-006697F61B93}" srcOrd="1" destOrd="0" presId="urn:microsoft.com/office/officeart/2005/8/layout/process3"/>
    <dgm:cxn modelId="{CC14CB91-B7DE-400D-A142-1B0FD4228270}" type="presOf" srcId="{2E269D65-6504-446E-8B5F-C6F873B9C9B5}" destId="{DB0A805D-3029-42FC-B689-57AD9E36CF9C}" srcOrd="0" destOrd="0" presId="urn:microsoft.com/office/officeart/2005/8/layout/process3"/>
    <dgm:cxn modelId="{A7A0C249-22DF-418E-8EA4-CF79195DC0AA}" type="presOf" srcId="{2C79DB8D-EB28-4E01-A041-ACB31852A62A}" destId="{728A58EE-818C-41F3-99CE-2A0EEF478770}" srcOrd="0" destOrd="0" presId="urn:microsoft.com/office/officeart/2005/8/layout/process3"/>
    <dgm:cxn modelId="{6FC91B72-605A-443E-B366-5D0FF5746F35}" type="presOf" srcId="{2D072157-99E7-4A08-AF9E-D15622B2F8CE}" destId="{180B17C1-F93F-465E-AA32-506ED668AD9B}" srcOrd="0" destOrd="0" presId="urn:microsoft.com/office/officeart/2005/8/layout/process3"/>
    <dgm:cxn modelId="{C9E24DA3-0A26-49E9-85D2-0A6C424A7878}" type="presParOf" srcId="{180B17C1-F93F-465E-AA32-506ED668AD9B}" destId="{D86613A8-89B8-4813-844D-D150118032E2}" srcOrd="0" destOrd="0" presId="urn:microsoft.com/office/officeart/2005/8/layout/process3"/>
    <dgm:cxn modelId="{1F872C0C-E35A-449F-97A4-B70C4AE6E3A8}" type="presParOf" srcId="{D86613A8-89B8-4813-844D-D150118032E2}" destId="{E78DD23C-71D6-469C-AD85-696D9B924C54}" srcOrd="0" destOrd="0" presId="urn:microsoft.com/office/officeart/2005/8/layout/process3"/>
    <dgm:cxn modelId="{8440CCBB-0FB0-43C9-BB89-5D3CA59D2C9F}" type="presParOf" srcId="{D86613A8-89B8-4813-844D-D150118032E2}" destId="{821923CF-9C9D-4068-934F-4A9876FBC463}" srcOrd="1" destOrd="0" presId="urn:microsoft.com/office/officeart/2005/8/layout/process3"/>
    <dgm:cxn modelId="{A030A5DA-3856-4B25-94AC-93CDFCD877DF}" type="presParOf" srcId="{D86613A8-89B8-4813-844D-D150118032E2}" destId="{26AD3500-F7B5-40D3-A91B-F135E8E76F86}" srcOrd="2" destOrd="0" presId="urn:microsoft.com/office/officeart/2005/8/layout/process3"/>
    <dgm:cxn modelId="{66154E04-1542-4ECA-846A-953D755A2474}" type="presParOf" srcId="{180B17C1-F93F-465E-AA32-506ED668AD9B}" destId="{0C56EDDD-5D0C-4989-95B3-E7BD0B54A7EE}" srcOrd="1" destOrd="0" presId="urn:microsoft.com/office/officeart/2005/8/layout/process3"/>
    <dgm:cxn modelId="{57CFD024-4F41-4D99-821B-872AC24E14E9}" type="presParOf" srcId="{0C56EDDD-5D0C-4989-95B3-E7BD0B54A7EE}" destId="{139BE35F-B974-4893-BB0D-A2C69B9D25BE}" srcOrd="0" destOrd="0" presId="urn:microsoft.com/office/officeart/2005/8/layout/process3"/>
    <dgm:cxn modelId="{FC444484-AE8F-4AA1-88EF-3554D1BCBDF6}" type="presParOf" srcId="{180B17C1-F93F-465E-AA32-506ED668AD9B}" destId="{3F3383A4-588E-45AE-B664-49F4A719E526}" srcOrd="2" destOrd="0" presId="urn:microsoft.com/office/officeart/2005/8/layout/process3"/>
    <dgm:cxn modelId="{F35293FC-BEE4-446E-86EF-C0FA83DF3F07}" type="presParOf" srcId="{3F3383A4-588E-45AE-B664-49F4A719E526}" destId="{DB0A805D-3029-42FC-B689-57AD9E36CF9C}" srcOrd="0" destOrd="0" presId="urn:microsoft.com/office/officeart/2005/8/layout/process3"/>
    <dgm:cxn modelId="{E3162E92-4E3B-4FD3-9B5A-82246CABEBA1}" type="presParOf" srcId="{3F3383A4-588E-45AE-B664-49F4A719E526}" destId="{8507AEE9-BD90-4D7E-B5AE-C32F4604CBB0}" srcOrd="1" destOrd="0" presId="urn:microsoft.com/office/officeart/2005/8/layout/process3"/>
    <dgm:cxn modelId="{BFA2F277-88F2-4EC1-8261-AA643339EE16}" type="presParOf" srcId="{3F3383A4-588E-45AE-B664-49F4A719E526}" destId="{728A58EE-818C-41F3-99CE-2A0EEF478770}" srcOrd="2" destOrd="0" presId="urn:microsoft.com/office/officeart/2005/8/layout/process3"/>
    <dgm:cxn modelId="{7D2047F1-38F7-4718-944B-B5ADB4116BBD}" type="presParOf" srcId="{180B17C1-F93F-465E-AA32-506ED668AD9B}" destId="{1C6992D1-860E-4422-81AA-5DB27DA181CF}" srcOrd="3" destOrd="0" presId="urn:microsoft.com/office/officeart/2005/8/layout/process3"/>
    <dgm:cxn modelId="{26E19BD4-B202-4B16-8BEC-0D96CBAE367C}" type="presParOf" srcId="{1C6992D1-860E-4422-81AA-5DB27DA181CF}" destId="{45089409-6CA8-4A20-B687-01BFA79EAE99}" srcOrd="0" destOrd="0" presId="urn:microsoft.com/office/officeart/2005/8/layout/process3"/>
    <dgm:cxn modelId="{E2182C09-5458-4143-9B11-03C5C396A511}" type="presParOf" srcId="{180B17C1-F93F-465E-AA32-506ED668AD9B}" destId="{26F52691-9929-4B38-A488-A1418D3463E1}" srcOrd="4" destOrd="0" presId="urn:microsoft.com/office/officeart/2005/8/layout/process3"/>
    <dgm:cxn modelId="{E502BD54-D51D-4239-9A00-E99C5C15C4F2}" type="presParOf" srcId="{26F52691-9929-4B38-A488-A1418D3463E1}" destId="{E26833BD-C3A6-4D68-A71B-D2BED20BC921}" srcOrd="0" destOrd="0" presId="urn:microsoft.com/office/officeart/2005/8/layout/process3"/>
    <dgm:cxn modelId="{DD54C9FE-E143-4EE7-AC64-CA1A6AB2089E}" type="presParOf" srcId="{26F52691-9929-4B38-A488-A1418D3463E1}" destId="{C3CFD946-4B48-48B5-BE89-006697F61B93}" srcOrd="1" destOrd="0" presId="urn:microsoft.com/office/officeart/2005/8/layout/process3"/>
    <dgm:cxn modelId="{A665F61C-C530-4437-8A0C-6CB2BF0F555A}" type="presParOf" srcId="{26F52691-9929-4B38-A488-A1418D3463E1}" destId="{8E996E4D-2096-4EE7-A546-8037D8A0A5A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B53F2-5C4F-4CAB-A991-3027F0BE012F}">
      <dsp:nvSpPr>
        <dsp:cNvPr id="0" name=""/>
        <dsp:cNvSpPr/>
      </dsp:nvSpPr>
      <dsp:spPr>
        <a:xfrm>
          <a:off x="3127667" y="2813505"/>
          <a:ext cx="2313617" cy="23136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УПРАВЛЕНЧЕСКАЯ ЗАДАЧА</a:t>
          </a:r>
          <a:endParaRPr lang="ru-RU" sz="1600" kern="1200" dirty="0"/>
        </a:p>
      </dsp:txBody>
      <dsp:txXfrm>
        <a:off x="3466488" y="3152326"/>
        <a:ext cx="1635975" cy="1635975"/>
      </dsp:txXfrm>
    </dsp:sp>
    <dsp:sp modelId="{EB174C82-1FC4-4F4D-A938-652A2418802B}">
      <dsp:nvSpPr>
        <dsp:cNvPr id="0" name=""/>
        <dsp:cNvSpPr/>
      </dsp:nvSpPr>
      <dsp:spPr>
        <a:xfrm rot="12900000">
          <a:off x="1588178" y="2392220"/>
          <a:ext cx="1826787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7AD48-7440-4D1C-B51A-4E1CF67E571B}">
      <dsp:nvSpPr>
        <dsp:cNvPr id="0" name=""/>
        <dsp:cNvSpPr/>
      </dsp:nvSpPr>
      <dsp:spPr>
        <a:xfrm>
          <a:off x="654395" y="1318835"/>
          <a:ext cx="2197936" cy="17583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компетентностный</a:t>
          </a:r>
          <a:r>
            <a:rPr lang="ru-RU" sz="1900" kern="1200" dirty="0" smtClean="0"/>
            <a:t> аспект</a:t>
          </a:r>
          <a:endParaRPr lang="ru-RU" sz="1900" kern="1200" dirty="0"/>
        </a:p>
      </dsp:txBody>
      <dsp:txXfrm>
        <a:off x="705895" y="1370335"/>
        <a:ext cx="2094936" cy="1655348"/>
      </dsp:txXfrm>
    </dsp:sp>
    <dsp:sp modelId="{332CEA85-20D4-4C3A-9EF1-2EEC05688EBB}">
      <dsp:nvSpPr>
        <dsp:cNvPr id="0" name=""/>
        <dsp:cNvSpPr/>
      </dsp:nvSpPr>
      <dsp:spPr>
        <a:xfrm rot="16200000">
          <a:off x="3371082" y="1464099"/>
          <a:ext cx="1826787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7FFF6-7AD4-4535-ABE4-A24F0AE2AFBD}">
      <dsp:nvSpPr>
        <dsp:cNvPr id="0" name=""/>
        <dsp:cNvSpPr/>
      </dsp:nvSpPr>
      <dsp:spPr>
        <a:xfrm>
          <a:off x="3185507" y="1221"/>
          <a:ext cx="2197936" cy="1758348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мотивационный аспект</a:t>
          </a:r>
          <a:endParaRPr lang="ru-RU" sz="1900" kern="1200" dirty="0"/>
        </a:p>
      </dsp:txBody>
      <dsp:txXfrm>
        <a:off x="3237007" y="52721"/>
        <a:ext cx="2094936" cy="1655348"/>
      </dsp:txXfrm>
    </dsp:sp>
    <dsp:sp modelId="{5B6FF9B7-3D2C-4CF8-B181-428815284049}">
      <dsp:nvSpPr>
        <dsp:cNvPr id="0" name=""/>
        <dsp:cNvSpPr/>
      </dsp:nvSpPr>
      <dsp:spPr>
        <a:xfrm rot="19500000">
          <a:off x="5153985" y="2392220"/>
          <a:ext cx="1826787" cy="65938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9A2B7-CF48-4FC8-9EC0-3DC398F01202}">
      <dsp:nvSpPr>
        <dsp:cNvPr id="0" name=""/>
        <dsp:cNvSpPr/>
      </dsp:nvSpPr>
      <dsp:spPr>
        <a:xfrm>
          <a:off x="5716620" y="1318835"/>
          <a:ext cx="2197936" cy="175834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организационный аспект</a:t>
          </a:r>
          <a:endParaRPr lang="ru-RU" sz="1900" kern="1200" dirty="0"/>
        </a:p>
      </dsp:txBody>
      <dsp:txXfrm>
        <a:off x="5768120" y="1370335"/>
        <a:ext cx="2094936" cy="1655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4336B-11DC-47E9-A3B5-E4E1E28E62B2}">
      <dsp:nvSpPr>
        <dsp:cNvPr id="0" name=""/>
        <dsp:cNvSpPr/>
      </dsp:nvSpPr>
      <dsp:spPr>
        <a:xfrm rot="16200000">
          <a:off x="737" y="261401"/>
          <a:ext cx="4202341" cy="420234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Системно-</a:t>
          </a:r>
          <a:r>
            <a:rPr lang="ru-RU" sz="2400" b="1" kern="1200" dirty="0" err="1" smtClean="0"/>
            <a:t>деятельностный</a:t>
          </a:r>
          <a:r>
            <a:rPr lang="ru-RU" sz="2400" b="1" kern="1200" dirty="0" smtClean="0"/>
            <a:t> </a:t>
          </a:r>
          <a:br>
            <a:rPr lang="ru-RU" sz="2400" b="1" kern="1200" dirty="0" smtClean="0"/>
          </a:br>
          <a:r>
            <a:rPr lang="ru-RU" sz="2400" b="1" kern="1200" dirty="0" smtClean="0"/>
            <a:t>подход в обучении</a:t>
          </a:r>
          <a:endParaRPr lang="ru-RU" sz="2400" kern="1200" dirty="0"/>
        </a:p>
      </dsp:txBody>
      <dsp:txXfrm rot="5400000">
        <a:off x="737" y="1311986"/>
        <a:ext cx="3466931" cy="2101171"/>
      </dsp:txXfrm>
    </dsp:sp>
    <dsp:sp modelId="{7D45FD46-592F-4010-AB19-0AD2C4822A77}">
      <dsp:nvSpPr>
        <dsp:cNvPr id="0" name=""/>
        <dsp:cNvSpPr/>
      </dsp:nvSpPr>
      <dsp:spPr>
        <a:xfrm rot="5400000">
          <a:off x="4437880" y="261401"/>
          <a:ext cx="4202341" cy="420234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Индивидуально-дифференцированный подход</a:t>
          </a:r>
          <a:endParaRPr lang="ru-RU" sz="2400" kern="1200" dirty="0"/>
        </a:p>
      </dsp:txBody>
      <dsp:txXfrm rot="-5400000">
        <a:off x="5173290" y="1311986"/>
        <a:ext cx="3466931" cy="2101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923CF-9C9D-4068-934F-4A9876FBC463}">
      <dsp:nvSpPr>
        <dsp:cNvPr id="0" name=""/>
        <dsp:cNvSpPr/>
      </dsp:nvSpPr>
      <dsp:spPr>
        <a:xfrm>
          <a:off x="4494" y="1078625"/>
          <a:ext cx="2043536" cy="8828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Мотивационный модуль системы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4494" y="1078625"/>
        <a:ext cx="2043536" cy="588574"/>
      </dsp:txXfrm>
    </dsp:sp>
    <dsp:sp modelId="{26AD3500-F7B5-40D3-A91B-F135E8E76F86}">
      <dsp:nvSpPr>
        <dsp:cNvPr id="0" name=""/>
        <dsp:cNvSpPr/>
      </dsp:nvSpPr>
      <dsp:spPr>
        <a:xfrm>
          <a:off x="423050" y="1667200"/>
          <a:ext cx="2043536" cy="305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совокупность мероприятий, способствующих формированию высокого мотивационного потенциала педагогического коллектива на инновационную деятельность</a:t>
          </a:r>
          <a:endParaRPr lang="ru-RU" sz="1500" kern="1200" dirty="0"/>
        </a:p>
      </dsp:txBody>
      <dsp:txXfrm>
        <a:off x="482903" y="1727053"/>
        <a:ext cx="1923830" cy="2939731"/>
      </dsp:txXfrm>
    </dsp:sp>
    <dsp:sp modelId="{0C56EDDD-5D0C-4989-95B3-E7BD0B54A7EE}">
      <dsp:nvSpPr>
        <dsp:cNvPr id="0" name=""/>
        <dsp:cNvSpPr/>
      </dsp:nvSpPr>
      <dsp:spPr>
        <a:xfrm>
          <a:off x="2357823" y="1118522"/>
          <a:ext cx="656760" cy="508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357823" y="1220278"/>
        <a:ext cx="504126" cy="305269"/>
      </dsp:txXfrm>
    </dsp:sp>
    <dsp:sp modelId="{8507AEE9-BD90-4D7E-B5AE-C32F4604CBB0}">
      <dsp:nvSpPr>
        <dsp:cNvPr id="0" name=""/>
        <dsp:cNvSpPr/>
      </dsp:nvSpPr>
      <dsp:spPr>
        <a:xfrm>
          <a:off x="3287201" y="1078625"/>
          <a:ext cx="2043536" cy="882862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Организационный модуль системы</a:t>
          </a:r>
          <a:endParaRPr lang="ru-RU" sz="1500" b="1" kern="1200" dirty="0"/>
        </a:p>
      </dsp:txBody>
      <dsp:txXfrm>
        <a:off x="3287201" y="1078625"/>
        <a:ext cx="2043536" cy="588574"/>
      </dsp:txXfrm>
    </dsp:sp>
    <dsp:sp modelId="{728A58EE-818C-41F3-99CE-2A0EEF478770}">
      <dsp:nvSpPr>
        <dsp:cNvPr id="0" name=""/>
        <dsp:cNvSpPr/>
      </dsp:nvSpPr>
      <dsp:spPr>
        <a:xfrm>
          <a:off x="3705757" y="1667200"/>
          <a:ext cx="2043536" cy="305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обеспечение необходимыми организационными, материальными и временными ресурсами сотрудников организации для реализации инновационной деятельности</a:t>
          </a:r>
          <a:endParaRPr lang="ru-RU" sz="1500" kern="1200" dirty="0"/>
        </a:p>
      </dsp:txBody>
      <dsp:txXfrm>
        <a:off x="3765610" y="1727053"/>
        <a:ext cx="1923830" cy="2939731"/>
      </dsp:txXfrm>
    </dsp:sp>
    <dsp:sp modelId="{1C6992D1-860E-4422-81AA-5DB27DA181CF}">
      <dsp:nvSpPr>
        <dsp:cNvPr id="0" name=""/>
        <dsp:cNvSpPr/>
      </dsp:nvSpPr>
      <dsp:spPr>
        <a:xfrm>
          <a:off x="5640531" y="1118522"/>
          <a:ext cx="656760" cy="508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640531" y="1220278"/>
        <a:ext cx="504126" cy="305269"/>
      </dsp:txXfrm>
    </dsp:sp>
    <dsp:sp modelId="{C3CFD946-4B48-48B5-BE89-006697F61B93}">
      <dsp:nvSpPr>
        <dsp:cNvPr id="0" name=""/>
        <dsp:cNvSpPr/>
      </dsp:nvSpPr>
      <dsp:spPr>
        <a:xfrm>
          <a:off x="6569909" y="1078625"/>
          <a:ext cx="2043536" cy="88286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Обучающий модуль системы </a:t>
          </a:r>
          <a:endParaRPr lang="ru-RU" sz="1500" b="1" kern="1200" dirty="0"/>
        </a:p>
      </dsp:txBody>
      <dsp:txXfrm>
        <a:off x="6569909" y="1078625"/>
        <a:ext cx="2043536" cy="588574"/>
      </dsp:txXfrm>
    </dsp:sp>
    <dsp:sp modelId="{8E996E4D-2096-4EE7-A546-8037D8A0A5AE}">
      <dsp:nvSpPr>
        <dsp:cNvPr id="0" name=""/>
        <dsp:cNvSpPr/>
      </dsp:nvSpPr>
      <dsp:spPr>
        <a:xfrm>
          <a:off x="6988465" y="1667200"/>
          <a:ext cx="2043536" cy="305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системная работа по повышению профессиональной компетентности педагогического коллектива, преимущественно с опорой на освоение и активное внедрение новых образовательных технологий</a:t>
          </a:r>
          <a:endParaRPr lang="ru-RU" sz="1500" kern="1200" dirty="0"/>
        </a:p>
      </dsp:txBody>
      <dsp:txXfrm>
        <a:off x="7048318" y="1727053"/>
        <a:ext cx="1923830" cy="2939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47A94-68CF-49D4-A2FD-AFBE33BDEE5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0F127-726F-4574-8508-3B05767C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6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C3F0F-C3F7-4D3C-9BD5-E4CC28A3BA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1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 </a:t>
            </a:r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1E55E8-DC8E-40DB-9927-ABCE9A8370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znataliy_72@mail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38164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Активизация инновационной деятельности педагогов как условие обеспечения эффективности и укрепления позитивного имиджа образовательной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ru-RU" sz="4000" b="1" dirty="0" smtClean="0">
                <a:solidFill>
                  <a:srgbClr val="0000CC"/>
                </a:solidFill>
              </a:rPr>
              <a:t>организации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1124744"/>
          </a:xfrm>
        </p:spPr>
        <p:txBody>
          <a:bodyPr>
            <a:normAutofit/>
          </a:bodyPr>
          <a:lstStyle/>
          <a:p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</a:rPr>
              <a:t>© Зайцева Наталия Владимировна,</a:t>
            </a:r>
          </a:p>
          <a:p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</a:rPr>
              <a:t>старший методист центра образовательного менеджмента </a:t>
            </a:r>
          </a:p>
          <a:p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</a:rPr>
              <a:t>ГАУ ДПО ЯО «Институт развития образования»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43608" cy="96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1043608" y="116632"/>
            <a:ext cx="7684327" cy="34075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31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П _Образование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8660" r="52408" b="21875"/>
          <a:stretch/>
        </p:blipFill>
        <p:spPr>
          <a:xfrm>
            <a:off x="0" y="17015"/>
            <a:ext cx="5516325" cy="679636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 rot="16200000">
            <a:off x="3608625" y="3240249"/>
            <a:ext cx="4843025" cy="4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Региональные проекты НП «ОБРАЗОВАНИЕ»</a:t>
            </a:r>
            <a:endParaRPr lang="ru-RU" sz="1800" dirty="0"/>
          </a:p>
        </p:txBody>
      </p:sp>
      <p:pic>
        <p:nvPicPr>
          <p:cNvPr id="5" name="Рисунок 4" descr="О гос регистрации док страт планирования в ГАСУ_29-04-2016 - 2019-Zolotareva.pdf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3" t="33580" r="21068" b="16404"/>
          <a:stretch/>
        </p:blipFill>
        <p:spPr>
          <a:xfrm>
            <a:off x="6280189" y="1340768"/>
            <a:ext cx="2869985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Внедрение инновации</a:t>
            </a:r>
            <a:endParaRPr lang="ru-RU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5251994"/>
              </p:ext>
            </p:extLst>
          </p:nvPr>
        </p:nvGraphicFramePr>
        <p:xfrm>
          <a:off x="323528" y="1397000"/>
          <a:ext cx="856895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лилиния 4"/>
          <p:cNvSpPr/>
          <p:nvPr/>
        </p:nvSpPr>
        <p:spPr>
          <a:xfrm>
            <a:off x="1259632" y="44624"/>
            <a:ext cx="7684327" cy="34075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5575" cy="6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5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936104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</a:rPr>
              <a:t>Управление </a:t>
            </a:r>
            <a:r>
              <a:rPr lang="ru-RU" b="1" dirty="0" smtClean="0">
                <a:solidFill>
                  <a:srgbClr val="0000CC"/>
                </a:solidFill>
              </a:rPr>
              <a:t>изменениями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1357312"/>
            <a:ext cx="8929687" cy="5600079"/>
          </a:xfrm>
        </p:spPr>
        <p:txBody>
          <a:bodyPr rtlCol="0">
            <a:normAutofit fontScale="7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solidFill>
                  <a:srgbClr val="0000CC"/>
                </a:solidFill>
              </a:rPr>
              <a:t>Изменения </a:t>
            </a:r>
            <a:r>
              <a:rPr lang="ru-RU" sz="3400" b="1" dirty="0">
                <a:solidFill>
                  <a:srgbClr val="0000CC"/>
                </a:solidFill>
              </a:rPr>
              <a:t>в целях </a:t>
            </a:r>
            <a:endParaRPr lang="en-US" sz="3400" b="1" dirty="0" smtClean="0">
              <a:solidFill>
                <a:srgbClr val="0000CC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Постановка </a:t>
            </a:r>
            <a:r>
              <a:rPr lang="ru-RU" dirty="0"/>
              <a:t>новых целей или прежних, которые не достигались </a:t>
            </a: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solidFill>
                  <a:srgbClr val="0000CC"/>
                </a:solidFill>
              </a:rPr>
              <a:t>Изменения </a:t>
            </a:r>
            <a:r>
              <a:rPr lang="ru-RU" sz="3400" b="1" dirty="0">
                <a:solidFill>
                  <a:srgbClr val="0000CC"/>
                </a:solidFill>
              </a:rPr>
              <a:t>в образовательной деятельности </a:t>
            </a:r>
            <a:endParaRPr lang="en-US" sz="3400" b="1" dirty="0" smtClean="0">
              <a:solidFill>
                <a:srgbClr val="0000CC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содержании </a:t>
            </a:r>
            <a:r>
              <a:rPr lang="ru-RU" dirty="0"/>
              <a:t>образовательных программ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 формах</a:t>
            </a:r>
            <a:r>
              <a:rPr lang="ru-RU" dirty="0"/>
              <a:t>, методах, </a:t>
            </a:r>
            <a:r>
              <a:rPr lang="ru-RU" dirty="0" smtClean="0"/>
              <a:t>технологиях </a:t>
            </a:r>
            <a:r>
              <a:rPr lang="ru-RU" dirty="0"/>
              <a:t>образовательной деятельности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 организации </a:t>
            </a:r>
            <a:r>
              <a:rPr lang="ru-RU" dirty="0"/>
              <a:t>учебного процесса </a:t>
            </a: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solidFill>
                  <a:srgbClr val="0000CC"/>
                </a:solidFill>
              </a:rPr>
              <a:t>Изменения </a:t>
            </a:r>
            <a:r>
              <a:rPr lang="ru-RU" sz="3400" b="1" dirty="0">
                <a:solidFill>
                  <a:srgbClr val="0000CC"/>
                </a:solidFill>
              </a:rPr>
              <a:t>в ресурсах </a:t>
            </a:r>
            <a:endParaRPr lang="en-US" sz="3400" b="1" dirty="0" smtClean="0">
              <a:solidFill>
                <a:srgbClr val="0000CC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 учебниках</a:t>
            </a:r>
            <a:r>
              <a:rPr lang="ru-RU" dirty="0"/>
              <a:t>, программах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квалификации </a:t>
            </a:r>
            <a:r>
              <a:rPr lang="ru-RU" dirty="0"/>
              <a:t>кадров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материально-техническом оснащении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нормативно-правовом обеспечении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</a:t>
            </a:r>
            <a:r>
              <a:rPr lang="ru-RU" dirty="0"/>
              <a:t>системе методической работы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</a:t>
            </a:r>
            <a:r>
              <a:rPr lang="ru-RU" dirty="0"/>
              <a:t>системе стимулирования труда и вознаграждения кадров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</a:t>
            </a:r>
            <a:r>
              <a:rPr lang="ru-RU" dirty="0"/>
              <a:t>системе оценки и аттестации кадров 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1259632" y="44624"/>
            <a:ext cx="7684327" cy="34075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5575" cy="69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86700" cy="106629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к обучению</a:t>
            </a:r>
            <a:endParaRPr lang="ru-RU" dirty="0">
              <a:solidFill>
                <a:srgbClr val="0000C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6806981"/>
              </p:ext>
            </p:extLst>
          </p:nvPr>
        </p:nvGraphicFramePr>
        <p:xfrm>
          <a:off x="251520" y="2348880"/>
          <a:ext cx="864096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413103" cy="159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5923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1259632" y="44624"/>
            <a:ext cx="7684327" cy="34075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11559" cy="56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4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806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Результаты анкетирования педагогов</a:t>
            </a:r>
            <a:endParaRPr lang="ru-RU" b="1" dirty="0">
              <a:solidFill>
                <a:srgbClr val="0000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128274"/>
              </p:ext>
            </p:extLst>
          </p:nvPr>
        </p:nvGraphicFramePr>
        <p:xfrm>
          <a:off x="107504" y="980728"/>
          <a:ext cx="8928991" cy="5711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3744416"/>
                <a:gridCol w="864095"/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Вопросы анкеты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Варианты ответов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% </a:t>
                      </a:r>
                      <a:r>
                        <a:rPr lang="ru-RU" sz="1600" b="1" dirty="0" smtClean="0"/>
                        <a:t>ответов</a:t>
                      </a:r>
                      <a:endParaRPr lang="ru-RU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6271">
                <a:tc>
                  <a:txBody>
                    <a:bodyPr/>
                    <a:lstStyle/>
                    <a:p>
                      <a:r>
                        <a:rPr lang="ru-RU" dirty="0" smtClean="0"/>
                        <a:t>Хотели бы внедрять новые подходы в собственную профессиональную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</a:p>
                    <a:p>
                      <a:r>
                        <a:rPr lang="ru-RU" dirty="0" smtClean="0"/>
                        <a:t>Нет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</a:t>
                      </a:r>
                    </a:p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907924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Какое время Вы готовы тратить на</a:t>
                      </a:r>
                      <a:r>
                        <a:rPr lang="ru-RU" baseline="0" dirty="0" smtClean="0"/>
                        <a:t> разработку и внедрение новых подходов в собственную профессиональную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15 % </a:t>
                      </a:r>
                      <a:r>
                        <a:rPr lang="ru-RU" sz="1600" dirty="0" smtClean="0"/>
                        <a:t>рабочего времени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30 %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рабочего времени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50 %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рабочего времени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</a:p>
                    <a:p>
                      <a:pPr algn="ctr"/>
                      <a:r>
                        <a:rPr lang="ru-RU" dirty="0" smtClean="0"/>
                        <a:t>20</a:t>
                      </a:r>
                    </a:p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987068">
                <a:tc>
                  <a:txBody>
                    <a:bodyPr/>
                    <a:lstStyle/>
                    <a:p>
                      <a:r>
                        <a:rPr lang="ru-RU" dirty="0" smtClean="0"/>
                        <a:t>Укажите две главные причины, по которым Вы занимаетесь инновационной деятельностью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indent="-107950">
                        <a:buFont typeface="Calibri" panose="020F0502020204030204" pitchFamily="34" charset="0"/>
                        <a:buChar char="–"/>
                      </a:pPr>
                      <a:r>
                        <a:rPr lang="ru-RU" dirty="0" smtClean="0"/>
                        <a:t>Хочу попробовать новые подходы</a:t>
                      </a:r>
                    </a:p>
                    <a:p>
                      <a:pPr marL="107950" indent="-107950">
                        <a:buFont typeface="Calibri" panose="020F0502020204030204" pitchFamily="34" charset="0"/>
                        <a:buChar char="–"/>
                      </a:pPr>
                      <a:r>
                        <a:rPr lang="ru-RU" dirty="0" smtClean="0"/>
                        <a:t>Хочу сделать обучение более интересным для учеников</a:t>
                      </a:r>
                    </a:p>
                    <a:p>
                      <a:pPr marL="107950" indent="-107950">
                        <a:buFont typeface="Calibri" panose="020F0502020204030204" pitchFamily="34" charset="0"/>
                        <a:buChar char="–"/>
                      </a:pPr>
                      <a:r>
                        <a:rPr lang="ru-RU" dirty="0" smtClean="0"/>
                        <a:t>Хочу помочь школе выйти на качественно иной уровень оказания образовательных услуг</a:t>
                      </a:r>
                    </a:p>
                    <a:p>
                      <a:pPr marL="107950" indent="-107950">
                        <a:buFont typeface="Calibri" panose="020F0502020204030204" pitchFamily="34" charset="0"/>
                        <a:buChar char="–"/>
                      </a:pPr>
                      <a:r>
                        <a:rPr lang="ru-RU" dirty="0" smtClean="0"/>
                        <a:t>Другая причина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</a:p>
                    <a:p>
                      <a:pPr algn="ctr"/>
                      <a:r>
                        <a:rPr lang="ru-RU" dirty="0" smtClean="0"/>
                        <a:t>65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987068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Оцените Вашу удовлетворенность организацией инновационной деятельности в Вашей школе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Удовлетворен(а)</a:t>
                      </a:r>
                    </a:p>
                    <a:p>
                      <a:r>
                        <a:rPr lang="ru-RU" dirty="0" smtClean="0"/>
                        <a:t>Нечто среднее</a:t>
                      </a:r>
                    </a:p>
                    <a:p>
                      <a:r>
                        <a:rPr lang="ru-RU" dirty="0" smtClean="0"/>
                        <a:t>Не удовлетворен(а)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</a:p>
                    <a:p>
                      <a:pPr algn="ctr"/>
                      <a:r>
                        <a:rPr lang="ru-RU" dirty="0" smtClean="0"/>
                        <a:t>30</a:t>
                      </a:r>
                    </a:p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олилиния 5"/>
          <p:cNvSpPr/>
          <p:nvPr/>
        </p:nvSpPr>
        <p:spPr>
          <a:xfrm>
            <a:off x="1259632" y="44624"/>
            <a:ext cx="7684327" cy="34075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CC"/>
                </a:solidFill>
              </a:rPr>
              <a:t>Система стимулирования инновационной деятельности 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77880406"/>
              </p:ext>
            </p:extLst>
          </p:nvPr>
        </p:nvGraphicFramePr>
        <p:xfrm>
          <a:off x="0" y="1052736"/>
          <a:ext cx="903649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 rot="10800000">
            <a:off x="2771800" y="4509120"/>
            <a:ext cx="656760" cy="508781"/>
            <a:chOff x="5640531" y="916190"/>
            <a:chExt cx="656760" cy="508781"/>
          </a:xfrm>
        </p:grpSpPr>
        <p:sp>
          <p:nvSpPr>
            <p:cNvPr id="6" name="Стрелка вправо 5"/>
            <p:cNvSpPr/>
            <p:nvPr/>
          </p:nvSpPr>
          <p:spPr>
            <a:xfrm>
              <a:off x="5640531" y="916190"/>
              <a:ext cx="656760" cy="50878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трелка вправо 4"/>
            <p:cNvSpPr/>
            <p:nvPr/>
          </p:nvSpPr>
          <p:spPr>
            <a:xfrm>
              <a:off x="5640531" y="1017946"/>
              <a:ext cx="504126" cy="305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</p:grpSp>
      <p:grpSp>
        <p:nvGrpSpPr>
          <p:cNvPr id="8" name="Группа 7"/>
          <p:cNvGrpSpPr/>
          <p:nvPr/>
        </p:nvGrpSpPr>
        <p:grpSpPr>
          <a:xfrm rot="10800000">
            <a:off x="6156176" y="4437112"/>
            <a:ext cx="656760" cy="508781"/>
            <a:chOff x="2357823" y="916190"/>
            <a:chExt cx="656760" cy="508781"/>
          </a:xfrm>
        </p:grpSpPr>
        <p:sp>
          <p:nvSpPr>
            <p:cNvPr id="9" name="Стрелка вправо 8"/>
            <p:cNvSpPr/>
            <p:nvPr/>
          </p:nvSpPr>
          <p:spPr>
            <a:xfrm>
              <a:off x="2357823" y="916190"/>
              <a:ext cx="656760" cy="50878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/>
            <p:nvPr/>
          </p:nvSpPr>
          <p:spPr>
            <a:xfrm>
              <a:off x="2357823" y="1017946"/>
              <a:ext cx="504126" cy="305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1259632" y="44624"/>
            <a:ext cx="7684327" cy="34075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11559" cy="56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3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Системная работа </a:t>
            </a:r>
            <a:r>
              <a:rPr lang="ru-RU" b="1" dirty="0">
                <a:solidFill>
                  <a:srgbClr val="0000CC"/>
                </a:solidFill>
              </a:rPr>
              <a:t>по активизации инновационной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892480" cy="4824536"/>
          </a:xfrm>
        </p:spPr>
        <p:txBody>
          <a:bodyPr/>
          <a:lstStyle/>
          <a:p>
            <a:pPr>
              <a:buClr>
                <a:srgbClr val="0000CC"/>
              </a:buClr>
              <a:buFont typeface="Calibri" panose="020F0502020204030204" pitchFamily="34" charset="0"/>
              <a:buChar char="+"/>
            </a:pPr>
            <a:r>
              <a:rPr lang="ru-RU" dirty="0" smtClean="0"/>
              <a:t>Качество образования в соответствии с требованиями </a:t>
            </a:r>
            <a:r>
              <a:rPr lang="ru-RU" dirty="0"/>
              <a:t>ФГОС ОО</a:t>
            </a:r>
            <a:endParaRPr lang="ru-RU" dirty="0" smtClean="0"/>
          </a:p>
          <a:p>
            <a:pPr>
              <a:buClr>
                <a:srgbClr val="0000CC"/>
              </a:buClr>
              <a:buFont typeface="Calibri" panose="020F0502020204030204" pitchFamily="34" charset="0"/>
              <a:buChar char="+"/>
            </a:pPr>
            <a:r>
              <a:rPr lang="ru-RU" dirty="0" smtClean="0"/>
              <a:t>Повышение образовательных результатов</a:t>
            </a:r>
          </a:p>
          <a:p>
            <a:pPr>
              <a:buClr>
                <a:srgbClr val="0000CC"/>
              </a:buClr>
              <a:buFont typeface="Calibri" panose="020F0502020204030204" pitchFamily="34" charset="0"/>
              <a:buChar char="+"/>
            </a:pPr>
            <a:r>
              <a:rPr lang="ru-RU" dirty="0" smtClean="0"/>
              <a:t>Сохранение контингента обучающихся </a:t>
            </a:r>
          </a:p>
          <a:p>
            <a:pPr>
              <a:buClr>
                <a:srgbClr val="0000CC"/>
              </a:buClr>
              <a:buFont typeface="Calibri" panose="020F0502020204030204" pitchFamily="34" charset="0"/>
              <a:buChar char="+"/>
            </a:pPr>
            <a:r>
              <a:rPr lang="ru-RU" dirty="0" smtClean="0"/>
              <a:t>Удовлетворенность трудом педагогического коллектива</a:t>
            </a:r>
          </a:p>
          <a:p>
            <a:pPr>
              <a:buClr>
                <a:srgbClr val="0000CC"/>
              </a:buClr>
              <a:buFont typeface="Calibri" panose="020F0502020204030204" pitchFamily="34" charset="0"/>
              <a:buChar char="+"/>
            </a:pPr>
            <a:r>
              <a:rPr lang="ru-RU" dirty="0" smtClean="0"/>
              <a:t>Создание положительного имиджа и уровень престижности школы</a:t>
            </a: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1259632" y="44624"/>
            <a:ext cx="7684327" cy="34075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39551" cy="49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0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2" y="-15723"/>
            <a:ext cx="6311053" cy="68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3148" y="4843696"/>
            <a:ext cx="28408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CC"/>
                </a:solidFill>
              </a:rPr>
              <a:t>Контактная информация:</a:t>
            </a:r>
          </a:p>
          <a:p>
            <a:r>
              <a:rPr lang="ru-RU" altLang="ru-RU" sz="1600" b="1" dirty="0">
                <a:solidFill>
                  <a:srgbClr val="0000CC"/>
                </a:solidFill>
              </a:rPr>
              <a:t>Зайцева </a:t>
            </a:r>
            <a:endParaRPr lang="ru-RU" altLang="ru-RU" sz="1600" b="1" dirty="0" smtClean="0">
              <a:solidFill>
                <a:srgbClr val="0000CC"/>
              </a:solidFill>
            </a:endParaRPr>
          </a:p>
          <a:p>
            <a:r>
              <a:rPr lang="ru-RU" altLang="ru-RU" sz="1600" b="1" dirty="0" smtClean="0">
                <a:solidFill>
                  <a:srgbClr val="0000CC"/>
                </a:solidFill>
              </a:rPr>
              <a:t>Наталия </a:t>
            </a:r>
            <a:r>
              <a:rPr lang="ru-RU" altLang="ru-RU" sz="1600" b="1" dirty="0">
                <a:solidFill>
                  <a:srgbClr val="0000CC"/>
                </a:solidFill>
              </a:rPr>
              <a:t>Владимировна</a:t>
            </a:r>
          </a:p>
          <a:p>
            <a:r>
              <a:rPr lang="ru-RU" sz="1600" dirty="0" smtClean="0">
                <a:solidFill>
                  <a:srgbClr val="0000CC"/>
                </a:solidFill>
              </a:rPr>
              <a:t>Тел</a:t>
            </a:r>
            <a:r>
              <a:rPr lang="ru-RU" sz="1600" dirty="0">
                <a:solidFill>
                  <a:srgbClr val="0000CC"/>
                </a:solidFill>
              </a:rPr>
              <a:t>.: +7 (4852) </a:t>
            </a:r>
            <a:r>
              <a:rPr lang="ru-RU" sz="1600" dirty="0" smtClean="0">
                <a:solidFill>
                  <a:srgbClr val="0000CC"/>
                </a:solidFill>
              </a:rPr>
              <a:t>23-0</a:t>
            </a:r>
            <a:r>
              <a:rPr lang="en-US" sz="1600" dirty="0" smtClean="0">
                <a:solidFill>
                  <a:srgbClr val="0000CC"/>
                </a:solidFill>
              </a:rPr>
              <a:t>5</a:t>
            </a:r>
            <a:r>
              <a:rPr lang="ru-RU" sz="1600" dirty="0" smtClean="0">
                <a:solidFill>
                  <a:srgbClr val="0000CC"/>
                </a:solidFill>
              </a:rPr>
              <a:t>-</a:t>
            </a:r>
            <a:r>
              <a:rPr lang="en-US" sz="1600" dirty="0" smtClean="0">
                <a:solidFill>
                  <a:srgbClr val="0000CC"/>
                </a:solidFill>
              </a:rPr>
              <a:t>79</a:t>
            </a:r>
            <a:r>
              <a:rPr lang="ru-RU" sz="1600" dirty="0" smtClean="0">
                <a:solidFill>
                  <a:srgbClr val="0000CC"/>
                </a:solidFill>
              </a:rPr>
              <a:t> </a:t>
            </a:r>
            <a:endParaRPr lang="ru-RU" sz="1600" dirty="0">
              <a:solidFill>
                <a:srgbClr val="0000CC"/>
              </a:solidFill>
            </a:endParaRPr>
          </a:p>
          <a:p>
            <a:r>
              <a:rPr lang="ru-RU" sz="1600" dirty="0" smtClean="0">
                <a:solidFill>
                  <a:srgbClr val="0000CC"/>
                </a:solidFill>
              </a:rPr>
              <a:t>E-</a:t>
            </a:r>
            <a:r>
              <a:rPr lang="ru-RU" sz="1600" dirty="0" err="1" smtClean="0">
                <a:solidFill>
                  <a:srgbClr val="0000CC"/>
                </a:solidFill>
              </a:rPr>
              <a:t>mail</a:t>
            </a:r>
            <a:r>
              <a:rPr lang="ru-RU" sz="1600" dirty="0">
                <a:solidFill>
                  <a:srgbClr val="0000CC"/>
                </a:solidFill>
              </a:rPr>
              <a:t>: </a:t>
            </a:r>
            <a:r>
              <a:rPr lang="en-US" sz="1600" dirty="0" smtClean="0">
                <a:solidFill>
                  <a:srgbClr val="0000CC"/>
                </a:solidFill>
                <a:hlinkClick r:id="rId3"/>
              </a:rPr>
              <a:t>znataliy_72</a:t>
            </a:r>
            <a:r>
              <a:rPr lang="ru-RU" sz="1600" dirty="0" smtClean="0">
                <a:solidFill>
                  <a:srgbClr val="0000CC"/>
                </a:solidFill>
                <a:hlinkClick r:id="rId3"/>
              </a:rPr>
              <a:t>@</a:t>
            </a:r>
            <a:r>
              <a:rPr lang="en-US" sz="1600" dirty="0" smtClean="0">
                <a:solidFill>
                  <a:srgbClr val="0000CC"/>
                </a:solidFill>
                <a:hlinkClick r:id="rId3"/>
              </a:rPr>
              <a:t>mail</a:t>
            </a:r>
            <a:r>
              <a:rPr lang="ru-RU" sz="1600" dirty="0" smtClean="0">
                <a:solidFill>
                  <a:srgbClr val="0000CC"/>
                </a:solidFill>
                <a:hlinkClick r:id="rId3"/>
              </a:rPr>
              <a:t>.</a:t>
            </a:r>
            <a:r>
              <a:rPr lang="ru-RU" sz="1600" dirty="0" err="1" smtClean="0">
                <a:solidFill>
                  <a:srgbClr val="0000CC"/>
                </a:solidFill>
                <a:hlinkClick r:id="rId3"/>
              </a:rPr>
              <a:t>ru</a:t>
            </a:r>
            <a:endParaRPr lang="ru-RU" sz="1600" dirty="0" smtClean="0">
              <a:solidFill>
                <a:srgbClr val="0000CC"/>
              </a:solidFill>
            </a:endParaRPr>
          </a:p>
          <a:p>
            <a:r>
              <a:rPr lang="ru-RU" sz="1600" dirty="0">
                <a:solidFill>
                  <a:srgbClr val="0000CC"/>
                </a:solidFill>
              </a:rPr>
              <a:t>Сайт: </a:t>
            </a:r>
            <a:r>
              <a:rPr lang="ru-RU" sz="1600" dirty="0" smtClean="0">
                <a:solidFill>
                  <a:srgbClr val="0000CC"/>
                </a:solidFill>
              </a:rPr>
              <a:t>www.iro.yar.ru</a:t>
            </a:r>
            <a:endParaRPr lang="ru-RU" sz="16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148478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Благодарю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за внимание!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372200" y="260648"/>
            <a:ext cx="2736304" cy="432049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5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358</Words>
  <Application>Microsoft Office PowerPoint</Application>
  <PresentationFormat>Экран (4:3)</PresentationFormat>
  <Paragraphs>87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Активизация инновационной деятельности педагогов как условие обеспечения эффективности и укрепления позитивного имиджа образовательной организации</vt:lpstr>
      <vt:lpstr>Презентация PowerPoint</vt:lpstr>
      <vt:lpstr>Внедрение инновации</vt:lpstr>
      <vt:lpstr>Управление изменениями</vt:lpstr>
      <vt:lpstr>Подходы к обучению</vt:lpstr>
      <vt:lpstr>Результаты анкетирования педагогов</vt:lpstr>
      <vt:lpstr>Система стимулирования инновационной деятельности </vt:lpstr>
      <vt:lpstr>Системная работа по активизации инновационной деятельности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инновационной деятельности педагогов как условие обеспечения эффективности и укрепления позитивного имиджа образовательной</dc:title>
  <dc:creator>Наталия Владимировна Зайцева</dc:creator>
  <cp:lastModifiedBy>Наталия Владимировна Зайцева</cp:lastModifiedBy>
  <cp:revision>22</cp:revision>
  <dcterms:created xsi:type="dcterms:W3CDTF">2020-03-16T12:44:31Z</dcterms:created>
  <dcterms:modified xsi:type="dcterms:W3CDTF">2020-03-18T10:15:16Z</dcterms:modified>
</cp:coreProperties>
</file>