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59" r:id="rId14"/>
    <p:sldId id="270" r:id="rId15"/>
    <p:sldId id="272" r:id="rId16"/>
    <p:sldId id="273" r:id="rId17"/>
    <p:sldId id="276" r:id="rId18"/>
    <p:sldId id="274" r:id="rId19"/>
    <p:sldId id="275" r:id="rId20"/>
    <p:sldId id="271" r:id="rId21"/>
    <p:sldId id="277" r:id="rId22"/>
    <p:sldId id="278" r:id="rId23"/>
    <p:sldId id="279" r:id="rId24"/>
    <p:sldId id="284" r:id="rId25"/>
    <p:sldId id="286" r:id="rId26"/>
    <p:sldId id="287" r:id="rId27"/>
    <p:sldId id="288" r:id="rId28"/>
    <p:sldId id="258" r:id="rId29"/>
    <p:sldId id="289" r:id="rId30"/>
    <p:sldId id="290" r:id="rId31"/>
    <p:sldId id="291" r:id="rId32"/>
    <p:sldId id="292" r:id="rId33"/>
    <p:sldId id="293" r:id="rId34"/>
    <p:sldId id="294" r:id="rId35"/>
    <p:sldId id="301" r:id="rId36"/>
    <p:sldId id="302" r:id="rId37"/>
    <p:sldId id="303" r:id="rId38"/>
    <p:sldId id="304" r:id="rId39"/>
    <p:sldId id="300" r:id="rId40"/>
    <p:sldId id="295" r:id="rId41"/>
    <p:sldId id="297" r:id="rId42"/>
    <p:sldId id="298" r:id="rId43"/>
    <p:sldId id="310" r:id="rId44"/>
    <p:sldId id="311" r:id="rId45"/>
    <p:sldId id="312" r:id="rId46"/>
    <p:sldId id="299" r:id="rId47"/>
    <p:sldId id="305" r:id="rId48"/>
    <p:sldId id="307" r:id="rId49"/>
    <p:sldId id="308" r:id="rId50"/>
    <p:sldId id="309" r:id="rId51"/>
    <p:sldId id="306" r:id="rId52"/>
    <p:sldId id="31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22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00" y="96"/>
      </p:cViewPr>
      <p:guideLst>
        <p:guide orient="horz" pos="1003"/>
        <p:guide pos="22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BC678-0164-4916-A2E4-7765EA0705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3DD38-120A-4A04-B930-67A0E6CD7EB5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Классификация сетей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11B26-862F-4D5F-AA81-CF96DC0252E5}" type="parTrans" cxnId="{3A5BCA70-0442-4ECC-A275-92EA9CAB156A}">
      <dgm:prSet/>
      <dgm:spPr/>
      <dgm:t>
        <a:bodyPr/>
        <a:lstStyle/>
        <a:p>
          <a:endParaRPr lang="ru-RU"/>
        </a:p>
      </dgm:t>
    </dgm:pt>
    <dgm:pt modelId="{9BB46CF9-07D2-4E8A-BB73-EA27ED3601F8}" type="sibTrans" cxnId="{3A5BCA70-0442-4ECC-A275-92EA9CAB156A}">
      <dgm:prSet/>
      <dgm:spPr/>
      <dgm:t>
        <a:bodyPr/>
        <a:lstStyle/>
        <a:p>
          <a:endParaRPr lang="ru-RU"/>
        </a:p>
      </dgm:t>
    </dgm:pt>
    <dgm:pt modelId="{CC8BDC60-6F14-4165-9A09-901B4137D685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Территориально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CF130-80D0-4244-B0EA-E0431310BBA9}" type="parTrans" cxnId="{A863BF19-3388-40BF-9DE6-2422DD691BE2}">
      <dgm:prSet/>
      <dgm:spPr/>
      <dgm:t>
        <a:bodyPr/>
        <a:lstStyle/>
        <a:p>
          <a:endParaRPr lang="ru-RU"/>
        </a:p>
      </dgm:t>
    </dgm:pt>
    <dgm:pt modelId="{5FDB2613-9F57-409B-9844-E9C58DBE357C}" type="sibTrans" cxnId="{A863BF19-3388-40BF-9DE6-2422DD691BE2}">
      <dgm:prSet/>
      <dgm:spPr/>
      <dgm:t>
        <a:bodyPr/>
        <a:lstStyle/>
        <a:p>
          <a:endParaRPr lang="ru-RU"/>
        </a:p>
      </dgm:t>
    </dgm:pt>
    <dgm:pt modelId="{6A1FCC22-4ED5-4DD7-95E3-07D9F6B779A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 скорости передачи данных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8F5A6-080E-4B59-94CE-60817974F895}" type="parTrans" cxnId="{999A2C0A-BA01-4B83-BA01-A71BDAA532A6}">
      <dgm:prSet/>
      <dgm:spPr/>
      <dgm:t>
        <a:bodyPr/>
        <a:lstStyle/>
        <a:p>
          <a:endParaRPr lang="ru-RU"/>
        </a:p>
      </dgm:t>
    </dgm:pt>
    <dgm:pt modelId="{B934A7E4-4F1B-46A7-B54E-9A162AAECFE3}" type="sibTrans" cxnId="{999A2C0A-BA01-4B83-BA01-A71BDAA532A6}">
      <dgm:prSet/>
      <dgm:spPr/>
      <dgm:t>
        <a:bodyPr/>
        <a:lstStyle/>
        <a:p>
          <a:endParaRPr lang="ru-RU"/>
        </a:p>
      </dgm:t>
    </dgm:pt>
    <dgm:pt modelId="{8C239541-7EE6-44BB-AE41-BF59F9B179D5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Низкоскоростные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&lt;10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Мбит/с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1FB27A-D096-4634-800B-E74C84EA6326}" type="parTrans" cxnId="{AA4B76EE-66E9-4A65-AB24-00E23C28D8F3}">
      <dgm:prSet/>
      <dgm:spPr/>
      <dgm:t>
        <a:bodyPr/>
        <a:lstStyle/>
        <a:p>
          <a:endParaRPr lang="ru-RU"/>
        </a:p>
      </dgm:t>
    </dgm:pt>
    <dgm:pt modelId="{C78B1182-5E05-4F51-99B4-916B99C5CFE9}" type="sibTrans" cxnId="{AA4B76EE-66E9-4A65-AB24-00E23C28D8F3}">
      <dgm:prSet/>
      <dgm:spPr/>
      <dgm:t>
        <a:bodyPr/>
        <a:lstStyle/>
        <a:p>
          <a:endParaRPr lang="ru-RU"/>
        </a:p>
      </dgm:t>
    </dgm:pt>
    <dgm:pt modelId="{F2FF5C12-0FFC-40D9-A405-11B59F7832C3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Локальные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LAN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36B70-1C9D-48E2-B495-CA84EDD2CF01}" type="parTrans" cxnId="{B5D6B233-A024-4915-8723-25A309532CBA}">
      <dgm:prSet/>
      <dgm:spPr/>
      <dgm:t>
        <a:bodyPr/>
        <a:lstStyle/>
        <a:p>
          <a:endParaRPr lang="ru-RU"/>
        </a:p>
      </dgm:t>
    </dgm:pt>
    <dgm:pt modelId="{65F050F0-F6DA-48D7-86DE-45B1EF00DA89}" type="sibTrans" cxnId="{B5D6B233-A024-4915-8723-25A309532CBA}">
      <dgm:prSet/>
      <dgm:spPr/>
      <dgm:t>
        <a:bodyPr/>
        <a:lstStyle/>
        <a:p>
          <a:endParaRPr lang="ru-RU"/>
        </a:p>
      </dgm:t>
    </dgm:pt>
    <dgm:pt modelId="{A2296F9A-97F7-4190-A66C-DBC85B406E1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Региональные и глобальные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WAN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61C58-5F6B-45A2-872A-959BFF19E0B2}" type="parTrans" cxnId="{985EBB81-DCAE-4968-BFEC-75BAB7CAE5F5}">
      <dgm:prSet/>
      <dgm:spPr/>
      <dgm:t>
        <a:bodyPr/>
        <a:lstStyle/>
        <a:p>
          <a:endParaRPr lang="ru-RU"/>
        </a:p>
      </dgm:t>
    </dgm:pt>
    <dgm:pt modelId="{20DDD4FE-27B0-42A9-B5CC-A6B506EB454C}" type="sibTrans" cxnId="{985EBB81-DCAE-4968-BFEC-75BAB7CAE5F5}">
      <dgm:prSet/>
      <dgm:spPr/>
      <dgm:t>
        <a:bodyPr/>
        <a:lstStyle/>
        <a:p>
          <a:endParaRPr lang="ru-RU"/>
        </a:p>
      </dgm:t>
    </dgm:pt>
    <dgm:pt modelId="{72016DC7-AD8D-45AD-AD00-083FFE10865E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Среднескоростные 10-100 Мбит/с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DE36B-7D6C-4797-AAB6-7D13FE810370}" type="parTrans" cxnId="{10A83307-0B20-4F9E-B9DE-84E516682CD7}">
      <dgm:prSet/>
      <dgm:spPr/>
      <dgm:t>
        <a:bodyPr/>
        <a:lstStyle/>
        <a:p>
          <a:endParaRPr lang="ru-RU"/>
        </a:p>
      </dgm:t>
    </dgm:pt>
    <dgm:pt modelId="{A9C33772-9E48-4A06-AD7A-037D0EB421E5}" type="sibTrans" cxnId="{10A83307-0B20-4F9E-B9DE-84E516682CD7}">
      <dgm:prSet/>
      <dgm:spPr/>
      <dgm:t>
        <a:bodyPr/>
        <a:lstStyle/>
        <a:p>
          <a:endParaRPr lang="ru-RU"/>
        </a:p>
      </dgm:t>
    </dgm:pt>
    <dgm:pt modelId="{F9703392-BBEE-4B1E-8A2D-6A549845DDF4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Высокоскоростные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&gt;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100 Мбит/с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88F7F-D309-4B5B-889E-D2A8D33D1A13}" type="parTrans" cxnId="{776B8026-027A-4105-BCC0-59CCAC0B4348}">
      <dgm:prSet/>
      <dgm:spPr/>
      <dgm:t>
        <a:bodyPr/>
        <a:lstStyle/>
        <a:p>
          <a:endParaRPr lang="ru-RU"/>
        </a:p>
      </dgm:t>
    </dgm:pt>
    <dgm:pt modelId="{69338972-2BD6-450A-A987-A31E4D6CA53B}" type="sibTrans" cxnId="{776B8026-027A-4105-BCC0-59CCAC0B4348}">
      <dgm:prSet/>
      <dgm:spPr/>
      <dgm:t>
        <a:bodyPr/>
        <a:lstStyle/>
        <a:p>
          <a:endParaRPr lang="ru-RU"/>
        </a:p>
      </dgm:t>
    </dgm:pt>
    <dgm:pt modelId="{746A41BE-9F6F-425D-9B0C-DC23298DE70B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 уровню однородности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A3B49-63BE-4B57-8F50-240A2B271F3E}" type="parTrans" cxnId="{FFE7F772-FC37-4DB8-B48E-DC303EA9DF48}">
      <dgm:prSet/>
      <dgm:spPr/>
      <dgm:t>
        <a:bodyPr/>
        <a:lstStyle/>
        <a:p>
          <a:endParaRPr lang="ru-RU"/>
        </a:p>
      </dgm:t>
    </dgm:pt>
    <dgm:pt modelId="{2C0BEEE3-9FCC-4E90-83EE-FC44DB2AFC5E}" type="sibTrans" cxnId="{FFE7F772-FC37-4DB8-B48E-DC303EA9DF48}">
      <dgm:prSet/>
      <dgm:spPr/>
      <dgm:t>
        <a:bodyPr/>
        <a:lstStyle/>
        <a:p>
          <a:endParaRPr lang="ru-RU"/>
        </a:p>
      </dgm:t>
    </dgm:pt>
    <dgm:pt modelId="{680550AD-1C78-465C-A1FB-FF0D5C16AC1A}">
      <dgm:prSet phldrT="[Текст]" custT="1"/>
      <dgm:spPr/>
      <dgm:t>
        <a:bodyPr/>
        <a:lstStyle/>
        <a:p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Одноранговые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B4A9F-1895-4825-9DFA-62D2652E18D9}" type="parTrans" cxnId="{FFAF828A-0603-4C58-A910-87882BB3E1AC}">
      <dgm:prSet/>
      <dgm:spPr/>
      <dgm:t>
        <a:bodyPr/>
        <a:lstStyle/>
        <a:p>
          <a:endParaRPr lang="ru-RU"/>
        </a:p>
      </dgm:t>
    </dgm:pt>
    <dgm:pt modelId="{F6D275D7-31A9-4DA6-84F2-15C843E92F06}" type="sibTrans" cxnId="{FFAF828A-0603-4C58-A910-87882BB3E1AC}">
      <dgm:prSet/>
      <dgm:spPr/>
      <dgm:t>
        <a:bodyPr/>
        <a:lstStyle/>
        <a:p>
          <a:endParaRPr lang="ru-RU"/>
        </a:p>
      </dgm:t>
    </dgm:pt>
    <dgm:pt modelId="{0FF49ABC-0250-41ED-958B-21605C483657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 выделенным сервером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8536B-F206-42BC-B30E-848962AA0EF0}" type="parTrans" cxnId="{CEE9D472-2BC1-4288-90CD-86CA1F66CDA2}">
      <dgm:prSet/>
      <dgm:spPr/>
      <dgm:t>
        <a:bodyPr/>
        <a:lstStyle/>
        <a:p>
          <a:endParaRPr lang="ru-RU"/>
        </a:p>
      </dgm:t>
    </dgm:pt>
    <dgm:pt modelId="{FD1CD33D-AC18-4606-8344-BFA84DCC08DB}" type="sibTrans" cxnId="{CEE9D472-2BC1-4288-90CD-86CA1F66CDA2}">
      <dgm:prSet/>
      <dgm:spPr/>
      <dgm:t>
        <a:bodyPr/>
        <a:lstStyle/>
        <a:p>
          <a:endParaRPr lang="ru-RU"/>
        </a:p>
      </dgm:t>
    </dgm:pt>
    <dgm:pt modelId="{82B8B969-C79D-409B-95DE-A3CDAC9F2D10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 типу передающей 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реды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E5E3C-DEBB-4CD2-BC7F-A0CAFE2C8906}" type="parTrans" cxnId="{FBA935AC-5F00-43D1-BE3A-F72ABDE9F60E}">
      <dgm:prSet/>
      <dgm:spPr/>
      <dgm:t>
        <a:bodyPr/>
        <a:lstStyle/>
        <a:p>
          <a:endParaRPr lang="ru-RU"/>
        </a:p>
      </dgm:t>
    </dgm:pt>
    <dgm:pt modelId="{CA239E99-4B18-41AE-8F44-BF264AEC771C}" type="sibTrans" cxnId="{FBA935AC-5F00-43D1-BE3A-F72ABDE9F60E}">
      <dgm:prSet/>
      <dgm:spPr/>
      <dgm:t>
        <a:bodyPr/>
        <a:lstStyle/>
        <a:p>
          <a:endParaRPr lang="ru-RU"/>
        </a:p>
      </dgm:t>
    </dgm:pt>
    <dgm:pt modelId="{AE77BD4A-94B0-4C62-A11A-9E059341D54B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Проводные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05310-E54A-42BA-90B2-27B10C78CCC3}" type="parTrans" cxnId="{1F3B7D72-DD3E-42F4-AF3C-9509752B8B78}">
      <dgm:prSet/>
      <dgm:spPr/>
      <dgm:t>
        <a:bodyPr/>
        <a:lstStyle/>
        <a:p>
          <a:endParaRPr lang="ru-RU"/>
        </a:p>
      </dgm:t>
    </dgm:pt>
    <dgm:pt modelId="{C844CEC9-C9FA-44B1-840A-1D934AB8677C}" type="sibTrans" cxnId="{1F3B7D72-DD3E-42F4-AF3C-9509752B8B78}">
      <dgm:prSet/>
      <dgm:spPr/>
      <dgm:t>
        <a:bodyPr/>
        <a:lstStyle/>
        <a:p>
          <a:endParaRPr lang="ru-RU"/>
        </a:p>
      </dgm:t>
    </dgm:pt>
    <dgm:pt modelId="{F2ED6929-D852-40F1-9C60-F058A4025B54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Беспроводные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4CDEA-E245-4EF2-8581-12B17BADFB68}" type="parTrans" cxnId="{816CB800-AD4B-4411-89B7-E835E872C765}">
      <dgm:prSet/>
      <dgm:spPr/>
      <dgm:t>
        <a:bodyPr/>
        <a:lstStyle/>
        <a:p>
          <a:endParaRPr lang="ru-RU"/>
        </a:p>
      </dgm:t>
    </dgm:pt>
    <dgm:pt modelId="{05560B78-9DFB-4E81-BF57-3FD9A386D5C8}" type="sibTrans" cxnId="{816CB800-AD4B-4411-89B7-E835E872C765}">
      <dgm:prSet/>
      <dgm:spPr/>
      <dgm:t>
        <a:bodyPr/>
        <a:lstStyle/>
        <a:p>
          <a:endParaRPr lang="ru-RU"/>
        </a:p>
      </dgm:t>
    </dgm:pt>
    <dgm:pt modelId="{034C5D8D-6520-4D67-8B7B-21406F2C2F38}" type="pres">
      <dgm:prSet presAssocID="{F4BBC678-0164-4916-A2E4-7765EA0705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1AA336-B315-443F-9712-5AD61A0D7F0F}" type="pres">
      <dgm:prSet presAssocID="{53F3DD38-120A-4A04-B930-67A0E6CD7EB5}" presName="hierRoot1" presStyleCnt="0">
        <dgm:presLayoutVars>
          <dgm:hierBranch val="init"/>
        </dgm:presLayoutVars>
      </dgm:prSet>
      <dgm:spPr/>
    </dgm:pt>
    <dgm:pt modelId="{437D228B-EC39-4ED7-A04D-F81B06690BE4}" type="pres">
      <dgm:prSet presAssocID="{53F3DD38-120A-4A04-B930-67A0E6CD7EB5}" presName="rootComposite1" presStyleCnt="0"/>
      <dgm:spPr/>
    </dgm:pt>
    <dgm:pt modelId="{3939D33E-0340-4259-A065-08021EBCCD3D}" type="pres">
      <dgm:prSet presAssocID="{53F3DD38-120A-4A04-B930-67A0E6CD7EB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6F6F-02BD-409D-A5F7-165B677569ED}" type="pres">
      <dgm:prSet presAssocID="{53F3DD38-120A-4A04-B930-67A0E6CD7E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9C53B-6DEE-433E-8553-010114DE8F3B}" type="pres">
      <dgm:prSet presAssocID="{53F3DD38-120A-4A04-B930-67A0E6CD7EB5}" presName="hierChild2" presStyleCnt="0"/>
      <dgm:spPr/>
    </dgm:pt>
    <dgm:pt modelId="{E25C516B-4F44-4A65-8A07-A04C6A934DDA}" type="pres">
      <dgm:prSet presAssocID="{334CF130-80D0-4244-B0EA-E0431310BBA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C2D0D00-AD20-414B-92D8-DF1CFDC206F0}" type="pres">
      <dgm:prSet presAssocID="{CC8BDC60-6F14-4165-9A09-901B4137D685}" presName="hierRoot2" presStyleCnt="0">
        <dgm:presLayoutVars>
          <dgm:hierBranch val="init"/>
        </dgm:presLayoutVars>
      </dgm:prSet>
      <dgm:spPr/>
    </dgm:pt>
    <dgm:pt modelId="{740B08CB-9E6F-4E24-8C69-9BC5F1C4EA7E}" type="pres">
      <dgm:prSet presAssocID="{CC8BDC60-6F14-4165-9A09-901B4137D685}" presName="rootComposite" presStyleCnt="0"/>
      <dgm:spPr/>
    </dgm:pt>
    <dgm:pt modelId="{D7266DEC-D865-48D3-A6E7-6959B8F56714}" type="pres">
      <dgm:prSet presAssocID="{CC8BDC60-6F14-4165-9A09-901B4137D68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0BF66-E512-4B72-BF2C-45B4C5B623DB}" type="pres">
      <dgm:prSet presAssocID="{CC8BDC60-6F14-4165-9A09-901B4137D685}" presName="rootConnector" presStyleLbl="node2" presStyleIdx="0" presStyleCnt="4"/>
      <dgm:spPr/>
      <dgm:t>
        <a:bodyPr/>
        <a:lstStyle/>
        <a:p>
          <a:endParaRPr lang="ru-RU"/>
        </a:p>
      </dgm:t>
    </dgm:pt>
    <dgm:pt modelId="{2C66E1A1-70EC-4768-8B05-5261C6A2C0D0}" type="pres">
      <dgm:prSet presAssocID="{CC8BDC60-6F14-4165-9A09-901B4137D685}" presName="hierChild4" presStyleCnt="0"/>
      <dgm:spPr/>
    </dgm:pt>
    <dgm:pt modelId="{5F1B6A32-0577-414B-82D6-1ABE23BE07D6}" type="pres">
      <dgm:prSet presAssocID="{F3436B70-1C9D-48E2-B495-CA84EDD2CF01}" presName="Name37" presStyleLbl="parChTrans1D3" presStyleIdx="0" presStyleCnt="9"/>
      <dgm:spPr/>
      <dgm:t>
        <a:bodyPr/>
        <a:lstStyle/>
        <a:p>
          <a:endParaRPr lang="ru-RU"/>
        </a:p>
      </dgm:t>
    </dgm:pt>
    <dgm:pt modelId="{CD99407C-4410-430D-8962-2F2B7764E172}" type="pres">
      <dgm:prSet presAssocID="{F2FF5C12-0FFC-40D9-A405-11B59F7832C3}" presName="hierRoot2" presStyleCnt="0">
        <dgm:presLayoutVars>
          <dgm:hierBranch val="init"/>
        </dgm:presLayoutVars>
      </dgm:prSet>
      <dgm:spPr/>
    </dgm:pt>
    <dgm:pt modelId="{A61529E6-7E7C-4A14-974B-B20EE711E19D}" type="pres">
      <dgm:prSet presAssocID="{F2FF5C12-0FFC-40D9-A405-11B59F7832C3}" presName="rootComposite" presStyleCnt="0"/>
      <dgm:spPr/>
    </dgm:pt>
    <dgm:pt modelId="{ACF466D6-B6BA-49DD-8197-ECA13DD574C6}" type="pres">
      <dgm:prSet presAssocID="{F2FF5C12-0FFC-40D9-A405-11B59F7832C3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01046-4256-45B2-A502-E3046D99804D}" type="pres">
      <dgm:prSet presAssocID="{F2FF5C12-0FFC-40D9-A405-11B59F7832C3}" presName="rootConnector" presStyleLbl="node3" presStyleIdx="0" presStyleCnt="9"/>
      <dgm:spPr/>
      <dgm:t>
        <a:bodyPr/>
        <a:lstStyle/>
        <a:p>
          <a:endParaRPr lang="ru-RU"/>
        </a:p>
      </dgm:t>
    </dgm:pt>
    <dgm:pt modelId="{AB77DAC1-EE7C-4771-81CF-B627D77CFE99}" type="pres">
      <dgm:prSet presAssocID="{F2FF5C12-0FFC-40D9-A405-11B59F7832C3}" presName="hierChild4" presStyleCnt="0"/>
      <dgm:spPr/>
    </dgm:pt>
    <dgm:pt modelId="{222E6523-CAEC-4692-8D89-3BB4D0F6C1A1}" type="pres">
      <dgm:prSet presAssocID="{F2FF5C12-0FFC-40D9-A405-11B59F7832C3}" presName="hierChild5" presStyleCnt="0"/>
      <dgm:spPr/>
    </dgm:pt>
    <dgm:pt modelId="{5A70AEEC-78F4-4BA4-8EE6-E813E766863D}" type="pres">
      <dgm:prSet presAssocID="{E3961C58-5F6B-45A2-872A-959BFF19E0B2}" presName="Name37" presStyleLbl="parChTrans1D3" presStyleIdx="1" presStyleCnt="9"/>
      <dgm:spPr/>
      <dgm:t>
        <a:bodyPr/>
        <a:lstStyle/>
        <a:p>
          <a:endParaRPr lang="ru-RU"/>
        </a:p>
      </dgm:t>
    </dgm:pt>
    <dgm:pt modelId="{E77BF0E6-57DA-4236-997B-43A952D1B8DD}" type="pres">
      <dgm:prSet presAssocID="{A2296F9A-97F7-4190-A66C-DBC85B406E19}" presName="hierRoot2" presStyleCnt="0">
        <dgm:presLayoutVars>
          <dgm:hierBranch val="init"/>
        </dgm:presLayoutVars>
      </dgm:prSet>
      <dgm:spPr/>
    </dgm:pt>
    <dgm:pt modelId="{AB8A4C55-251D-4C0D-852C-636377476837}" type="pres">
      <dgm:prSet presAssocID="{A2296F9A-97F7-4190-A66C-DBC85B406E19}" presName="rootComposite" presStyleCnt="0"/>
      <dgm:spPr/>
    </dgm:pt>
    <dgm:pt modelId="{BE58D944-6F1D-45B0-A998-7090640DDD86}" type="pres">
      <dgm:prSet presAssocID="{A2296F9A-97F7-4190-A66C-DBC85B406E19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4E27C-29EE-4040-9896-B8E457A71E82}" type="pres">
      <dgm:prSet presAssocID="{A2296F9A-97F7-4190-A66C-DBC85B406E19}" presName="rootConnector" presStyleLbl="node3" presStyleIdx="1" presStyleCnt="9"/>
      <dgm:spPr/>
      <dgm:t>
        <a:bodyPr/>
        <a:lstStyle/>
        <a:p>
          <a:endParaRPr lang="ru-RU"/>
        </a:p>
      </dgm:t>
    </dgm:pt>
    <dgm:pt modelId="{51B54E0A-A155-4630-AEF3-D9948CAC7DB3}" type="pres">
      <dgm:prSet presAssocID="{A2296F9A-97F7-4190-A66C-DBC85B406E19}" presName="hierChild4" presStyleCnt="0"/>
      <dgm:spPr/>
    </dgm:pt>
    <dgm:pt modelId="{E393D03E-1B07-482B-B523-BC80171F0DE9}" type="pres">
      <dgm:prSet presAssocID="{A2296F9A-97F7-4190-A66C-DBC85B406E19}" presName="hierChild5" presStyleCnt="0"/>
      <dgm:spPr/>
    </dgm:pt>
    <dgm:pt modelId="{A15CB21E-630B-4E1B-A236-209523328B60}" type="pres">
      <dgm:prSet presAssocID="{CC8BDC60-6F14-4165-9A09-901B4137D685}" presName="hierChild5" presStyleCnt="0"/>
      <dgm:spPr/>
    </dgm:pt>
    <dgm:pt modelId="{B5D76D4C-C5C7-4A85-BE67-540F120177A5}" type="pres">
      <dgm:prSet presAssocID="{4FE8F5A6-080E-4B59-94CE-60817974F89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9ACEE2B-1F39-4B9D-93A8-8A789C423B32}" type="pres">
      <dgm:prSet presAssocID="{6A1FCC22-4ED5-4DD7-95E3-07D9F6B779A9}" presName="hierRoot2" presStyleCnt="0">
        <dgm:presLayoutVars>
          <dgm:hierBranch val="init"/>
        </dgm:presLayoutVars>
      </dgm:prSet>
      <dgm:spPr/>
    </dgm:pt>
    <dgm:pt modelId="{6A9664AA-55EA-48ED-A7BA-9EA242F00770}" type="pres">
      <dgm:prSet presAssocID="{6A1FCC22-4ED5-4DD7-95E3-07D9F6B779A9}" presName="rootComposite" presStyleCnt="0"/>
      <dgm:spPr/>
    </dgm:pt>
    <dgm:pt modelId="{0BF42155-BB06-4D49-A7DF-104BC909232E}" type="pres">
      <dgm:prSet presAssocID="{6A1FCC22-4ED5-4DD7-95E3-07D9F6B779A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CC654-6810-44FC-B10A-EA5D92ADDC97}" type="pres">
      <dgm:prSet presAssocID="{6A1FCC22-4ED5-4DD7-95E3-07D9F6B779A9}" presName="rootConnector" presStyleLbl="node2" presStyleIdx="1" presStyleCnt="4"/>
      <dgm:spPr/>
      <dgm:t>
        <a:bodyPr/>
        <a:lstStyle/>
        <a:p>
          <a:endParaRPr lang="ru-RU"/>
        </a:p>
      </dgm:t>
    </dgm:pt>
    <dgm:pt modelId="{E5BB2A10-91E8-4003-AAE8-908C381C6C62}" type="pres">
      <dgm:prSet presAssocID="{6A1FCC22-4ED5-4DD7-95E3-07D9F6B779A9}" presName="hierChild4" presStyleCnt="0"/>
      <dgm:spPr/>
    </dgm:pt>
    <dgm:pt modelId="{5C5C6A29-3B0D-49F9-B0C5-77B3859C2345}" type="pres">
      <dgm:prSet presAssocID="{3E1FB27A-D096-4634-800B-E74C84EA6326}" presName="Name37" presStyleLbl="parChTrans1D3" presStyleIdx="2" presStyleCnt="9"/>
      <dgm:spPr/>
      <dgm:t>
        <a:bodyPr/>
        <a:lstStyle/>
        <a:p>
          <a:endParaRPr lang="ru-RU"/>
        </a:p>
      </dgm:t>
    </dgm:pt>
    <dgm:pt modelId="{3B46B626-FED3-4DC6-A544-E9208071F6D0}" type="pres">
      <dgm:prSet presAssocID="{8C239541-7EE6-44BB-AE41-BF59F9B179D5}" presName="hierRoot2" presStyleCnt="0">
        <dgm:presLayoutVars>
          <dgm:hierBranch val="init"/>
        </dgm:presLayoutVars>
      </dgm:prSet>
      <dgm:spPr/>
    </dgm:pt>
    <dgm:pt modelId="{05369BE3-91CB-4345-966D-1A4DB4B5E5A8}" type="pres">
      <dgm:prSet presAssocID="{8C239541-7EE6-44BB-AE41-BF59F9B179D5}" presName="rootComposite" presStyleCnt="0"/>
      <dgm:spPr/>
    </dgm:pt>
    <dgm:pt modelId="{3B9BC9C5-EC4D-4C84-BBA4-5FDA2931C79C}" type="pres">
      <dgm:prSet presAssocID="{8C239541-7EE6-44BB-AE41-BF59F9B179D5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DA1D7-32A0-49C8-8FA5-0A112A3D213E}" type="pres">
      <dgm:prSet presAssocID="{8C239541-7EE6-44BB-AE41-BF59F9B179D5}" presName="rootConnector" presStyleLbl="node3" presStyleIdx="2" presStyleCnt="9"/>
      <dgm:spPr/>
      <dgm:t>
        <a:bodyPr/>
        <a:lstStyle/>
        <a:p>
          <a:endParaRPr lang="ru-RU"/>
        </a:p>
      </dgm:t>
    </dgm:pt>
    <dgm:pt modelId="{16C4F475-92C9-429C-BA80-FF3AB684C590}" type="pres">
      <dgm:prSet presAssocID="{8C239541-7EE6-44BB-AE41-BF59F9B179D5}" presName="hierChild4" presStyleCnt="0"/>
      <dgm:spPr/>
    </dgm:pt>
    <dgm:pt modelId="{49B45CB6-D1DA-4D12-9E7F-6D542FF3DE13}" type="pres">
      <dgm:prSet presAssocID="{8C239541-7EE6-44BB-AE41-BF59F9B179D5}" presName="hierChild5" presStyleCnt="0"/>
      <dgm:spPr/>
    </dgm:pt>
    <dgm:pt modelId="{6E4A1419-0E37-4FB9-8768-1B9B7CD72561}" type="pres">
      <dgm:prSet presAssocID="{210DE36B-7D6C-4797-AAB6-7D13FE810370}" presName="Name37" presStyleLbl="parChTrans1D3" presStyleIdx="3" presStyleCnt="9"/>
      <dgm:spPr/>
      <dgm:t>
        <a:bodyPr/>
        <a:lstStyle/>
        <a:p>
          <a:endParaRPr lang="ru-RU"/>
        </a:p>
      </dgm:t>
    </dgm:pt>
    <dgm:pt modelId="{1EC81E00-0947-42E9-88C8-3D64D0CCB867}" type="pres">
      <dgm:prSet presAssocID="{72016DC7-AD8D-45AD-AD00-083FFE10865E}" presName="hierRoot2" presStyleCnt="0">
        <dgm:presLayoutVars>
          <dgm:hierBranch val="init"/>
        </dgm:presLayoutVars>
      </dgm:prSet>
      <dgm:spPr/>
    </dgm:pt>
    <dgm:pt modelId="{FAD1B4EE-A9A0-46F2-B535-3EFA876B010A}" type="pres">
      <dgm:prSet presAssocID="{72016DC7-AD8D-45AD-AD00-083FFE10865E}" presName="rootComposite" presStyleCnt="0"/>
      <dgm:spPr/>
    </dgm:pt>
    <dgm:pt modelId="{0BF45DD0-2F2C-4D48-8A4C-05828DE596EB}" type="pres">
      <dgm:prSet presAssocID="{72016DC7-AD8D-45AD-AD00-083FFE10865E}" presName="rootText" presStyleLbl="node3" presStyleIdx="3" presStyleCnt="9" custScaleX="107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7DB3C5-FC1C-487B-A23A-3EE9C1E8CFEC}" type="pres">
      <dgm:prSet presAssocID="{72016DC7-AD8D-45AD-AD00-083FFE10865E}" presName="rootConnector" presStyleLbl="node3" presStyleIdx="3" presStyleCnt="9"/>
      <dgm:spPr/>
      <dgm:t>
        <a:bodyPr/>
        <a:lstStyle/>
        <a:p>
          <a:endParaRPr lang="ru-RU"/>
        </a:p>
      </dgm:t>
    </dgm:pt>
    <dgm:pt modelId="{CD711E9C-1369-48D0-8005-E020367FB15D}" type="pres">
      <dgm:prSet presAssocID="{72016DC7-AD8D-45AD-AD00-083FFE10865E}" presName="hierChild4" presStyleCnt="0"/>
      <dgm:spPr/>
    </dgm:pt>
    <dgm:pt modelId="{7FA50D8B-A5CC-4B48-8B68-7077F50DE880}" type="pres">
      <dgm:prSet presAssocID="{72016DC7-AD8D-45AD-AD00-083FFE10865E}" presName="hierChild5" presStyleCnt="0"/>
      <dgm:spPr/>
    </dgm:pt>
    <dgm:pt modelId="{9FE229F8-207D-4CEF-B685-D16A342510DB}" type="pres">
      <dgm:prSet presAssocID="{48A88F7F-D309-4B5B-889E-D2A8D33D1A13}" presName="Name37" presStyleLbl="parChTrans1D3" presStyleIdx="4" presStyleCnt="9"/>
      <dgm:spPr/>
      <dgm:t>
        <a:bodyPr/>
        <a:lstStyle/>
        <a:p>
          <a:endParaRPr lang="ru-RU"/>
        </a:p>
      </dgm:t>
    </dgm:pt>
    <dgm:pt modelId="{14B0C28F-DE52-44D9-AF97-4B56F64E4BE4}" type="pres">
      <dgm:prSet presAssocID="{F9703392-BBEE-4B1E-8A2D-6A549845DDF4}" presName="hierRoot2" presStyleCnt="0">
        <dgm:presLayoutVars>
          <dgm:hierBranch val="init"/>
        </dgm:presLayoutVars>
      </dgm:prSet>
      <dgm:spPr/>
    </dgm:pt>
    <dgm:pt modelId="{BC866207-5355-406A-B1D5-D246B3A0873A}" type="pres">
      <dgm:prSet presAssocID="{F9703392-BBEE-4B1E-8A2D-6A549845DDF4}" presName="rootComposite" presStyleCnt="0"/>
      <dgm:spPr/>
    </dgm:pt>
    <dgm:pt modelId="{775CBBA0-DAE2-4875-88AE-7A9CE51B706C}" type="pres">
      <dgm:prSet presAssocID="{F9703392-BBEE-4B1E-8A2D-6A549845DDF4}" presName="rootText" presStyleLbl="node3" presStyleIdx="4" presStyleCnt="9" custScaleX="107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DF5A0C-9D0A-455A-BD09-F40695C28C4A}" type="pres">
      <dgm:prSet presAssocID="{F9703392-BBEE-4B1E-8A2D-6A549845DDF4}" presName="rootConnector" presStyleLbl="node3" presStyleIdx="4" presStyleCnt="9"/>
      <dgm:spPr/>
      <dgm:t>
        <a:bodyPr/>
        <a:lstStyle/>
        <a:p>
          <a:endParaRPr lang="ru-RU"/>
        </a:p>
      </dgm:t>
    </dgm:pt>
    <dgm:pt modelId="{100AED57-72F9-4BA8-855C-4E993ED5BFB0}" type="pres">
      <dgm:prSet presAssocID="{F9703392-BBEE-4B1E-8A2D-6A549845DDF4}" presName="hierChild4" presStyleCnt="0"/>
      <dgm:spPr/>
    </dgm:pt>
    <dgm:pt modelId="{DBE90996-113F-47EA-A03C-2761DEBDB054}" type="pres">
      <dgm:prSet presAssocID="{F9703392-BBEE-4B1E-8A2D-6A549845DDF4}" presName="hierChild5" presStyleCnt="0"/>
      <dgm:spPr/>
    </dgm:pt>
    <dgm:pt modelId="{657C2364-C476-4A71-A6F8-44D9CBC59387}" type="pres">
      <dgm:prSet presAssocID="{6A1FCC22-4ED5-4DD7-95E3-07D9F6B779A9}" presName="hierChild5" presStyleCnt="0"/>
      <dgm:spPr/>
    </dgm:pt>
    <dgm:pt modelId="{4184339C-813C-4396-BA2B-7482D3B0B91A}" type="pres">
      <dgm:prSet presAssocID="{32AA3B49-63BE-4B57-8F50-240A2B271F3E}" presName="Name37" presStyleLbl="parChTrans1D2" presStyleIdx="2" presStyleCnt="4"/>
      <dgm:spPr/>
      <dgm:t>
        <a:bodyPr/>
        <a:lstStyle/>
        <a:p>
          <a:endParaRPr lang="ru-RU"/>
        </a:p>
      </dgm:t>
    </dgm:pt>
    <dgm:pt modelId="{0210BB17-BC15-4AF2-85BC-B98DF59B3B62}" type="pres">
      <dgm:prSet presAssocID="{746A41BE-9F6F-425D-9B0C-DC23298DE70B}" presName="hierRoot2" presStyleCnt="0">
        <dgm:presLayoutVars>
          <dgm:hierBranch val="init"/>
        </dgm:presLayoutVars>
      </dgm:prSet>
      <dgm:spPr/>
    </dgm:pt>
    <dgm:pt modelId="{C3AC2F14-53FB-4F75-B5E2-43BEBEE12C98}" type="pres">
      <dgm:prSet presAssocID="{746A41BE-9F6F-425D-9B0C-DC23298DE70B}" presName="rootComposite" presStyleCnt="0"/>
      <dgm:spPr/>
    </dgm:pt>
    <dgm:pt modelId="{E0CA3A7A-247E-4540-B6F0-B2E832065256}" type="pres">
      <dgm:prSet presAssocID="{746A41BE-9F6F-425D-9B0C-DC23298DE70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8B0A3-90A9-498D-BFD5-E1E0C169D1E6}" type="pres">
      <dgm:prSet presAssocID="{746A41BE-9F6F-425D-9B0C-DC23298DE70B}" presName="rootConnector" presStyleLbl="node2" presStyleIdx="2" presStyleCnt="4"/>
      <dgm:spPr/>
      <dgm:t>
        <a:bodyPr/>
        <a:lstStyle/>
        <a:p>
          <a:endParaRPr lang="ru-RU"/>
        </a:p>
      </dgm:t>
    </dgm:pt>
    <dgm:pt modelId="{41729967-6B21-4E23-9F4E-9949BD6C5389}" type="pres">
      <dgm:prSet presAssocID="{746A41BE-9F6F-425D-9B0C-DC23298DE70B}" presName="hierChild4" presStyleCnt="0"/>
      <dgm:spPr/>
    </dgm:pt>
    <dgm:pt modelId="{02BF4C4E-4788-49CD-B5B4-D5DF135B77D2}" type="pres">
      <dgm:prSet presAssocID="{434B4A9F-1895-4825-9DFA-62D2652E18D9}" presName="Name37" presStyleLbl="parChTrans1D3" presStyleIdx="5" presStyleCnt="9"/>
      <dgm:spPr/>
      <dgm:t>
        <a:bodyPr/>
        <a:lstStyle/>
        <a:p>
          <a:endParaRPr lang="ru-RU"/>
        </a:p>
      </dgm:t>
    </dgm:pt>
    <dgm:pt modelId="{14411659-5BF2-4C97-8A64-7F8C4C798DAC}" type="pres">
      <dgm:prSet presAssocID="{680550AD-1C78-465C-A1FB-FF0D5C16AC1A}" presName="hierRoot2" presStyleCnt="0">
        <dgm:presLayoutVars>
          <dgm:hierBranch val="init"/>
        </dgm:presLayoutVars>
      </dgm:prSet>
      <dgm:spPr/>
    </dgm:pt>
    <dgm:pt modelId="{1346023F-CB51-4875-8DDF-7A17DA1298FE}" type="pres">
      <dgm:prSet presAssocID="{680550AD-1C78-465C-A1FB-FF0D5C16AC1A}" presName="rootComposite" presStyleCnt="0"/>
      <dgm:spPr/>
    </dgm:pt>
    <dgm:pt modelId="{9B25AC9B-4C2C-44CB-8611-A1AA16060973}" type="pres">
      <dgm:prSet presAssocID="{680550AD-1C78-465C-A1FB-FF0D5C16AC1A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C9B32-31B6-4130-ADAB-D83E7A86CA84}" type="pres">
      <dgm:prSet presAssocID="{680550AD-1C78-465C-A1FB-FF0D5C16AC1A}" presName="rootConnector" presStyleLbl="node3" presStyleIdx="5" presStyleCnt="9"/>
      <dgm:spPr/>
      <dgm:t>
        <a:bodyPr/>
        <a:lstStyle/>
        <a:p>
          <a:endParaRPr lang="ru-RU"/>
        </a:p>
      </dgm:t>
    </dgm:pt>
    <dgm:pt modelId="{CF061075-2DFB-4450-AE83-E0F6013861B5}" type="pres">
      <dgm:prSet presAssocID="{680550AD-1C78-465C-A1FB-FF0D5C16AC1A}" presName="hierChild4" presStyleCnt="0"/>
      <dgm:spPr/>
    </dgm:pt>
    <dgm:pt modelId="{2021141F-41DC-4058-AEF3-DAE2B8D0CBC5}" type="pres">
      <dgm:prSet presAssocID="{680550AD-1C78-465C-A1FB-FF0D5C16AC1A}" presName="hierChild5" presStyleCnt="0"/>
      <dgm:spPr/>
    </dgm:pt>
    <dgm:pt modelId="{36FEDF50-1F35-49FF-AE90-CE89ABB92FCE}" type="pres">
      <dgm:prSet presAssocID="{7CA8536B-F206-42BC-B30E-848962AA0EF0}" presName="Name37" presStyleLbl="parChTrans1D3" presStyleIdx="6" presStyleCnt="9"/>
      <dgm:spPr/>
      <dgm:t>
        <a:bodyPr/>
        <a:lstStyle/>
        <a:p>
          <a:endParaRPr lang="ru-RU"/>
        </a:p>
      </dgm:t>
    </dgm:pt>
    <dgm:pt modelId="{87DE3ED8-76D2-4B67-919F-95D7A0373E72}" type="pres">
      <dgm:prSet presAssocID="{0FF49ABC-0250-41ED-958B-21605C483657}" presName="hierRoot2" presStyleCnt="0">
        <dgm:presLayoutVars>
          <dgm:hierBranch val="init"/>
        </dgm:presLayoutVars>
      </dgm:prSet>
      <dgm:spPr/>
    </dgm:pt>
    <dgm:pt modelId="{994999D6-F885-488A-99B8-A78DE9860F60}" type="pres">
      <dgm:prSet presAssocID="{0FF49ABC-0250-41ED-958B-21605C483657}" presName="rootComposite" presStyleCnt="0"/>
      <dgm:spPr/>
    </dgm:pt>
    <dgm:pt modelId="{B89DBB4A-D0BC-4C07-B20E-2A24754D129B}" type="pres">
      <dgm:prSet presAssocID="{0FF49ABC-0250-41ED-958B-21605C483657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5C7A3-CBAC-44A2-AC38-7FBA410F8F33}" type="pres">
      <dgm:prSet presAssocID="{0FF49ABC-0250-41ED-958B-21605C483657}" presName="rootConnector" presStyleLbl="node3" presStyleIdx="6" presStyleCnt="9"/>
      <dgm:spPr/>
      <dgm:t>
        <a:bodyPr/>
        <a:lstStyle/>
        <a:p>
          <a:endParaRPr lang="ru-RU"/>
        </a:p>
      </dgm:t>
    </dgm:pt>
    <dgm:pt modelId="{FA72C7E0-669F-4623-879D-1746F1906438}" type="pres">
      <dgm:prSet presAssocID="{0FF49ABC-0250-41ED-958B-21605C483657}" presName="hierChild4" presStyleCnt="0"/>
      <dgm:spPr/>
    </dgm:pt>
    <dgm:pt modelId="{242865BA-ED9D-4FD9-8A2F-6E7C91266745}" type="pres">
      <dgm:prSet presAssocID="{0FF49ABC-0250-41ED-958B-21605C483657}" presName="hierChild5" presStyleCnt="0"/>
      <dgm:spPr/>
    </dgm:pt>
    <dgm:pt modelId="{EE2D34D3-745E-4D54-B383-58DBEFC35BBD}" type="pres">
      <dgm:prSet presAssocID="{746A41BE-9F6F-425D-9B0C-DC23298DE70B}" presName="hierChild5" presStyleCnt="0"/>
      <dgm:spPr/>
    </dgm:pt>
    <dgm:pt modelId="{EE4E27D7-11CC-413D-8D62-B4BDB2F1CBBA}" type="pres">
      <dgm:prSet presAssocID="{160E5E3C-DEBB-4CD2-BC7F-A0CAFE2C8906}" presName="Name37" presStyleLbl="parChTrans1D2" presStyleIdx="3" presStyleCnt="4"/>
      <dgm:spPr/>
      <dgm:t>
        <a:bodyPr/>
        <a:lstStyle/>
        <a:p>
          <a:endParaRPr lang="ru-RU"/>
        </a:p>
      </dgm:t>
    </dgm:pt>
    <dgm:pt modelId="{33730E43-412B-440A-BE7D-9B4586718813}" type="pres">
      <dgm:prSet presAssocID="{82B8B969-C79D-409B-95DE-A3CDAC9F2D10}" presName="hierRoot2" presStyleCnt="0">
        <dgm:presLayoutVars>
          <dgm:hierBranch val="init"/>
        </dgm:presLayoutVars>
      </dgm:prSet>
      <dgm:spPr/>
    </dgm:pt>
    <dgm:pt modelId="{F8FBC854-E13E-4F0D-AB1D-7A7C8300A996}" type="pres">
      <dgm:prSet presAssocID="{82B8B969-C79D-409B-95DE-A3CDAC9F2D10}" presName="rootComposite" presStyleCnt="0"/>
      <dgm:spPr/>
    </dgm:pt>
    <dgm:pt modelId="{86FA14B0-2A3C-4D37-AED3-38DA31AB3F34}" type="pres">
      <dgm:prSet presAssocID="{82B8B969-C79D-409B-95DE-A3CDAC9F2D1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C84511-25D2-45FB-A701-A6F237D17D3D}" type="pres">
      <dgm:prSet presAssocID="{82B8B969-C79D-409B-95DE-A3CDAC9F2D10}" presName="rootConnector" presStyleLbl="node2" presStyleIdx="3" presStyleCnt="4"/>
      <dgm:spPr/>
      <dgm:t>
        <a:bodyPr/>
        <a:lstStyle/>
        <a:p>
          <a:endParaRPr lang="ru-RU"/>
        </a:p>
      </dgm:t>
    </dgm:pt>
    <dgm:pt modelId="{FD715BBE-0039-440F-B704-3DCCF6AFD920}" type="pres">
      <dgm:prSet presAssocID="{82B8B969-C79D-409B-95DE-A3CDAC9F2D10}" presName="hierChild4" presStyleCnt="0"/>
      <dgm:spPr/>
    </dgm:pt>
    <dgm:pt modelId="{7892297D-0219-44E2-A816-CF8099B91474}" type="pres">
      <dgm:prSet presAssocID="{04505310-E54A-42BA-90B2-27B10C78CCC3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F5906EC-84DC-4E13-8B59-42640104AA47}" type="pres">
      <dgm:prSet presAssocID="{AE77BD4A-94B0-4C62-A11A-9E059341D54B}" presName="hierRoot2" presStyleCnt="0">
        <dgm:presLayoutVars>
          <dgm:hierBranch val="init"/>
        </dgm:presLayoutVars>
      </dgm:prSet>
      <dgm:spPr/>
    </dgm:pt>
    <dgm:pt modelId="{2B016838-E644-4EB1-A5D7-34B5A6C4F6FF}" type="pres">
      <dgm:prSet presAssocID="{AE77BD4A-94B0-4C62-A11A-9E059341D54B}" presName="rootComposite" presStyleCnt="0"/>
      <dgm:spPr/>
    </dgm:pt>
    <dgm:pt modelId="{48C2FF0C-D313-4DB8-9C55-57CDBB7B79FF}" type="pres">
      <dgm:prSet presAssocID="{AE77BD4A-94B0-4C62-A11A-9E059341D54B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8F4591-3C1F-4E5A-8ECE-E3C37FC264B9}" type="pres">
      <dgm:prSet presAssocID="{AE77BD4A-94B0-4C62-A11A-9E059341D54B}" presName="rootConnector" presStyleLbl="node3" presStyleIdx="7" presStyleCnt="9"/>
      <dgm:spPr/>
      <dgm:t>
        <a:bodyPr/>
        <a:lstStyle/>
        <a:p>
          <a:endParaRPr lang="ru-RU"/>
        </a:p>
      </dgm:t>
    </dgm:pt>
    <dgm:pt modelId="{BCFF4A02-D496-447D-9691-2194EC0126C8}" type="pres">
      <dgm:prSet presAssocID="{AE77BD4A-94B0-4C62-A11A-9E059341D54B}" presName="hierChild4" presStyleCnt="0"/>
      <dgm:spPr/>
    </dgm:pt>
    <dgm:pt modelId="{0A129175-840D-4173-B968-8C2A21358CA9}" type="pres">
      <dgm:prSet presAssocID="{AE77BD4A-94B0-4C62-A11A-9E059341D54B}" presName="hierChild5" presStyleCnt="0"/>
      <dgm:spPr/>
    </dgm:pt>
    <dgm:pt modelId="{414685D1-BD95-41FA-8AA0-74C103ADDD70}" type="pres">
      <dgm:prSet presAssocID="{DA04CDEA-E245-4EF2-8581-12B17BADFB68}" presName="Name37" presStyleLbl="parChTrans1D3" presStyleIdx="8" presStyleCnt="9"/>
      <dgm:spPr/>
      <dgm:t>
        <a:bodyPr/>
        <a:lstStyle/>
        <a:p>
          <a:endParaRPr lang="ru-RU"/>
        </a:p>
      </dgm:t>
    </dgm:pt>
    <dgm:pt modelId="{314F1109-BA7E-4882-9FF8-07BA49B44A20}" type="pres">
      <dgm:prSet presAssocID="{F2ED6929-D852-40F1-9C60-F058A4025B54}" presName="hierRoot2" presStyleCnt="0">
        <dgm:presLayoutVars>
          <dgm:hierBranch val="init"/>
        </dgm:presLayoutVars>
      </dgm:prSet>
      <dgm:spPr/>
    </dgm:pt>
    <dgm:pt modelId="{771FC5BD-F926-4A3A-A0DF-4A0A84C13401}" type="pres">
      <dgm:prSet presAssocID="{F2ED6929-D852-40F1-9C60-F058A4025B54}" presName="rootComposite" presStyleCnt="0"/>
      <dgm:spPr/>
    </dgm:pt>
    <dgm:pt modelId="{88A79220-C1C0-4105-9612-1F3BFDCC3F99}" type="pres">
      <dgm:prSet presAssocID="{F2ED6929-D852-40F1-9C60-F058A4025B54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E07F47-1526-486D-956B-D12C9080A439}" type="pres">
      <dgm:prSet presAssocID="{F2ED6929-D852-40F1-9C60-F058A4025B54}" presName="rootConnector" presStyleLbl="node3" presStyleIdx="8" presStyleCnt="9"/>
      <dgm:spPr/>
      <dgm:t>
        <a:bodyPr/>
        <a:lstStyle/>
        <a:p>
          <a:endParaRPr lang="ru-RU"/>
        </a:p>
      </dgm:t>
    </dgm:pt>
    <dgm:pt modelId="{6A521D0C-8782-43DB-AB31-F04C2A702553}" type="pres">
      <dgm:prSet presAssocID="{F2ED6929-D852-40F1-9C60-F058A4025B54}" presName="hierChild4" presStyleCnt="0"/>
      <dgm:spPr/>
    </dgm:pt>
    <dgm:pt modelId="{6C450FF5-60EB-41A3-85B5-70EB584D21FA}" type="pres">
      <dgm:prSet presAssocID="{F2ED6929-D852-40F1-9C60-F058A4025B54}" presName="hierChild5" presStyleCnt="0"/>
      <dgm:spPr/>
    </dgm:pt>
    <dgm:pt modelId="{6DB5F022-FC45-45EF-9148-5B3111D068B8}" type="pres">
      <dgm:prSet presAssocID="{82B8B969-C79D-409B-95DE-A3CDAC9F2D10}" presName="hierChild5" presStyleCnt="0"/>
      <dgm:spPr/>
    </dgm:pt>
    <dgm:pt modelId="{67EB244B-53D6-4B6D-B3FE-7A47E44050EA}" type="pres">
      <dgm:prSet presAssocID="{53F3DD38-120A-4A04-B930-67A0E6CD7EB5}" presName="hierChild3" presStyleCnt="0"/>
      <dgm:spPr/>
    </dgm:pt>
  </dgm:ptLst>
  <dgm:cxnLst>
    <dgm:cxn modelId="{FFE7F772-FC37-4DB8-B48E-DC303EA9DF48}" srcId="{53F3DD38-120A-4A04-B930-67A0E6CD7EB5}" destId="{746A41BE-9F6F-425D-9B0C-DC23298DE70B}" srcOrd="2" destOrd="0" parTransId="{32AA3B49-63BE-4B57-8F50-240A2B271F3E}" sibTransId="{2C0BEEE3-9FCC-4E90-83EE-FC44DB2AFC5E}"/>
    <dgm:cxn modelId="{50374CDB-E8C7-47EE-9173-C43B43119954}" type="presOf" srcId="{CC8BDC60-6F14-4165-9A09-901B4137D685}" destId="{F270BF66-E512-4B72-BF2C-45B4C5B623DB}" srcOrd="1" destOrd="0" presId="urn:microsoft.com/office/officeart/2005/8/layout/orgChart1"/>
    <dgm:cxn modelId="{111F9E93-91B1-42C6-8FC3-A457AB8954BD}" type="presOf" srcId="{0FF49ABC-0250-41ED-958B-21605C483657}" destId="{A5C5C7A3-CBAC-44A2-AC38-7FBA410F8F33}" srcOrd="1" destOrd="0" presId="urn:microsoft.com/office/officeart/2005/8/layout/orgChart1"/>
    <dgm:cxn modelId="{2284FB15-60DB-43B3-A283-4298CE103049}" type="presOf" srcId="{F2FF5C12-0FFC-40D9-A405-11B59F7832C3}" destId="{C5501046-4256-45B2-A502-E3046D99804D}" srcOrd="1" destOrd="0" presId="urn:microsoft.com/office/officeart/2005/8/layout/orgChart1"/>
    <dgm:cxn modelId="{E7440422-4D2B-41BC-9C74-62D94382A1E8}" type="presOf" srcId="{72016DC7-AD8D-45AD-AD00-083FFE10865E}" destId="{BC7DB3C5-FC1C-487B-A23A-3EE9C1E8CFEC}" srcOrd="1" destOrd="0" presId="urn:microsoft.com/office/officeart/2005/8/layout/orgChart1"/>
    <dgm:cxn modelId="{4F5F3375-4D49-4143-8125-93C020E20DF3}" type="presOf" srcId="{210DE36B-7D6C-4797-AAB6-7D13FE810370}" destId="{6E4A1419-0E37-4FB9-8768-1B9B7CD72561}" srcOrd="0" destOrd="0" presId="urn:microsoft.com/office/officeart/2005/8/layout/orgChart1"/>
    <dgm:cxn modelId="{DF8181DE-A86E-416E-8732-37891E760627}" type="presOf" srcId="{8C239541-7EE6-44BB-AE41-BF59F9B179D5}" destId="{467DA1D7-32A0-49C8-8FA5-0A112A3D213E}" srcOrd="1" destOrd="0" presId="urn:microsoft.com/office/officeart/2005/8/layout/orgChart1"/>
    <dgm:cxn modelId="{FF0DFEF8-AF4A-4118-8E94-03EB2434C375}" type="presOf" srcId="{32AA3B49-63BE-4B57-8F50-240A2B271F3E}" destId="{4184339C-813C-4396-BA2B-7482D3B0B91A}" srcOrd="0" destOrd="0" presId="urn:microsoft.com/office/officeart/2005/8/layout/orgChart1"/>
    <dgm:cxn modelId="{9A1BD8B1-C396-45B8-B5DA-BD78466845A7}" type="presOf" srcId="{680550AD-1C78-465C-A1FB-FF0D5C16AC1A}" destId="{9B25AC9B-4C2C-44CB-8611-A1AA16060973}" srcOrd="0" destOrd="0" presId="urn:microsoft.com/office/officeart/2005/8/layout/orgChart1"/>
    <dgm:cxn modelId="{FC0E5841-2C87-4A2D-8C8E-66F26051572D}" type="presOf" srcId="{0FF49ABC-0250-41ED-958B-21605C483657}" destId="{B89DBB4A-D0BC-4C07-B20E-2A24754D129B}" srcOrd="0" destOrd="0" presId="urn:microsoft.com/office/officeart/2005/8/layout/orgChart1"/>
    <dgm:cxn modelId="{3D34DE04-8E54-46E8-9DE0-0E3CFB2CA913}" type="presOf" srcId="{AE77BD4A-94B0-4C62-A11A-9E059341D54B}" destId="{0F8F4591-3C1F-4E5A-8ECE-E3C37FC264B9}" srcOrd="1" destOrd="0" presId="urn:microsoft.com/office/officeart/2005/8/layout/orgChart1"/>
    <dgm:cxn modelId="{CEE9D472-2BC1-4288-90CD-86CA1F66CDA2}" srcId="{746A41BE-9F6F-425D-9B0C-DC23298DE70B}" destId="{0FF49ABC-0250-41ED-958B-21605C483657}" srcOrd="1" destOrd="0" parTransId="{7CA8536B-F206-42BC-B30E-848962AA0EF0}" sibTransId="{FD1CD33D-AC18-4606-8344-BFA84DCC08DB}"/>
    <dgm:cxn modelId="{C1013F70-E77E-4535-A219-7212D039B27E}" type="presOf" srcId="{82B8B969-C79D-409B-95DE-A3CDAC9F2D10}" destId="{38C84511-25D2-45FB-A701-A6F237D17D3D}" srcOrd="1" destOrd="0" presId="urn:microsoft.com/office/officeart/2005/8/layout/orgChart1"/>
    <dgm:cxn modelId="{F2B4C5F0-39F7-4B08-AACC-65C3E9876D41}" type="presOf" srcId="{04505310-E54A-42BA-90B2-27B10C78CCC3}" destId="{7892297D-0219-44E2-A816-CF8099B91474}" srcOrd="0" destOrd="0" presId="urn:microsoft.com/office/officeart/2005/8/layout/orgChart1"/>
    <dgm:cxn modelId="{5CAA2806-75E2-469C-A23B-3517C4AEE46A}" type="presOf" srcId="{F2ED6929-D852-40F1-9C60-F058A4025B54}" destId="{88A79220-C1C0-4105-9612-1F3BFDCC3F99}" srcOrd="0" destOrd="0" presId="urn:microsoft.com/office/officeart/2005/8/layout/orgChart1"/>
    <dgm:cxn modelId="{2833A81F-B4D5-480D-A6D7-C8E8425CA132}" type="presOf" srcId="{F3436B70-1C9D-48E2-B495-CA84EDD2CF01}" destId="{5F1B6A32-0577-414B-82D6-1ABE23BE07D6}" srcOrd="0" destOrd="0" presId="urn:microsoft.com/office/officeart/2005/8/layout/orgChart1"/>
    <dgm:cxn modelId="{B4009BAE-90AA-42FD-A1D3-0BF03E5B2BB7}" type="presOf" srcId="{746A41BE-9F6F-425D-9B0C-DC23298DE70B}" destId="{E0CA3A7A-247E-4540-B6F0-B2E832065256}" srcOrd="0" destOrd="0" presId="urn:microsoft.com/office/officeart/2005/8/layout/orgChart1"/>
    <dgm:cxn modelId="{C1EFC02A-209D-4CD5-937D-DC26FC708946}" type="presOf" srcId="{746A41BE-9F6F-425D-9B0C-DC23298DE70B}" destId="{CCB8B0A3-90A9-498D-BFD5-E1E0C169D1E6}" srcOrd="1" destOrd="0" presId="urn:microsoft.com/office/officeart/2005/8/layout/orgChart1"/>
    <dgm:cxn modelId="{FBA935AC-5F00-43D1-BE3A-F72ABDE9F60E}" srcId="{53F3DD38-120A-4A04-B930-67A0E6CD7EB5}" destId="{82B8B969-C79D-409B-95DE-A3CDAC9F2D10}" srcOrd="3" destOrd="0" parTransId="{160E5E3C-DEBB-4CD2-BC7F-A0CAFE2C8906}" sibTransId="{CA239E99-4B18-41AE-8F44-BF264AEC771C}"/>
    <dgm:cxn modelId="{0187386D-2677-41F8-B25A-0996A7F90D63}" type="presOf" srcId="{48A88F7F-D309-4B5B-889E-D2A8D33D1A13}" destId="{9FE229F8-207D-4CEF-B685-D16A342510DB}" srcOrd="0" destOrd="0" presId="urn:microsoft.com/office/officeart/2005/8/layout/orgChart1"/>
    <dgm:cxn modelId="{B5D6B233-A024-4915-8723-25A309532CBA}" srcId="{CC8BDC60-6F14-4165-9A09-901B4137D685}" destId="{F2FF5C12-0FFC-40D9-A405-11B59F7832C3}" srcOrd="0" destOrd="0" parTransId="{F3436B70-1C9D-48E2-B495-CA84EDD2CF01}" sibTransId="{65F050F0-F6DA-48D7-86DE-45B1EF00DA89}"/>
    <dgm:cxn modelId="{55451B50-0A1A-4F90-8D41-8882B29ED004}" type="presOf" srcId="{334CF130-80D0-4244-B0EA-E0431310BBA9}" destId="{E25C516B-4F44-4A65-8A07-A04C6A934DDA}" srcOrd="0" destOrd="0" presId="urn:microsoft.com/office/officeart/2005/8/layout/orgChart1"/>
    <dgm:cxn modelId="{2891EB44-2930-4686-A9A8-AF1677B3FBC1}" type="presOf" srcId="{7CA8536B-F206-42BC-B30E-848962AA0EF0}" destId="{36FEDF50-1F35-49FF-AE90-CE89ABB92FCE}" srcOrd="0" destOrd="0" presId="urn:microsoft.com/office/officeart/2005/8/layout/orgChart1"/>
    <dgm:cxn modelId="{4E1845DA-BB08-4597-B382-CC318B5A6E73}" type="presOf" srcId="{F2ED6929-D852-40F1-9C60-F058A4025B54}" destId="{31E07F47-1526-486D-956B-D12C9080A439}" srcOrd="1" destOrd="0" presId="urn:microsoft.com/office/officeart/2005/8/layout/orgChart1"/>
    <dgm:cxn modelId="{55BCF0A3-D400-4BF8-B6A2-9DF2F1803CBB}" type="presOf" srcId="{F9703392-BBEE-4B1E-8A2D-6A549845DDF4}" destId="{FFDF5A0C-9D0A-455A-BD09-F40695C28C4A}" srcOrd="1" destOrd="0" presId="urn:microsoft.com/office/officeart/2005/8/layout/orgChart1"/>
    <dgm:cxn modelId="{816CB800-AD4B-4411-89B7-E835E872C765}" srcId="{82B8B969-C79D-409B-95DE-A3CDAC9F2D10}" destId="{F2ED6929-D852-40F1-9C60-F058A4025B54}" srcOrd="1" destOrd="0" parTransId="{DA04CDEA-E245-4EF2-8581-12B17BADFB68}" sibTransId="{05560B78-9DFB-4E81-BF57-3FD9A386D5C8}"/>
    <dgm:cxn modelId="{FFAF828A-0603-4C58-A910-87882BB3E1AC}" srcId="{746A41BE-9F6F-425D-9B0C-DC23298DE70B}" destId="{680550AD-1C78-465C-A1FB-FF0D5C16AC1A}" srcOrd="0" destOrd="0" parTransId="{434B4A9F-1895-4825-9DFA-62D2652E18D9}" sibTransId="{F6D275D7-31A9-4DA6-84F2-15C843E92F06}"/>
    <dgm:cxn modelId="{C3615E01-29F8-4C99-A0AD-CB1DA38DE62F}" type="presOf" srcId="{53F3DD38-120A-4A04-B930-67A0E6CD7EB5}" destId="{3939D33E-0340-4259-A065-08021EBCCD3D}" srcOrd="0" destOrd="0" presId="urn:microsoft.com/office/officeart/2005/8/layout/orgChart1"/>
    <dgm:cxn modelId="{F11654A3-3E92-4690-9EFC-7116E52733EE}" type="presOf" srcId="{CC8BDC60-6F14-4165-9A09-901B4137D685}" destId="{D7266DEC-D865-48D3-A6E7-6959B8F56714}" srcOrd="0" destOrd="0" presId="urn:microsoft.com/office/officeart/2005/8/layout/orgChart1"/>
    <dgm:cxn modelId="{BD0A0B11-B0F6-4A6F-BADC-9BE0B4F0656E}" type="presOf" srcId="{160E5E3C-DEBB-4CD2-BC7F-A0CAFE2C8906}" destId="{EE4E27D7-11CC-413D-8D62-B4BDB2F1CBBA}" srcOrd="0" destOrd="0" presId="urn:microsoft.com/office/officeart/2005/8/layout/orgChart1"/>
    <dgm:cxn modelId="{C2858ACE-1C8F-4D6A-ACA6-4619CF15B45B}" type="presOf" srcId="{E3961C58-5F6B-45A2-872A-959BFF19E0B2}" destId="{5A70AEEC-78F4-4BA4-8EE6-E813E766863D}" srcOrd="0" destOrd="0" presId="urn:microsoft.com/office/officeart/2005/8/layout/orgChart1"/>
    <dgm:cxn modelId="{10A83307-0B20-4F9E-B9DE-84E516682CD7}" srcId="{6A1FCC22-4ED5-4DD7-95E3-07D9F6B779A9}" destId="{72016DC7-AD8D-45AD-AD00-083FFE10865E}" srcOrd="1" destOrd="0" parTransId="{210DE36B-7D6C-4797-AAB6-7D13FE810370}" sibTransId="{A9C33772-9E48-4A06-AD7A-037D0EB421E5}"/>
    <dgm:cxn modelId="{A863BF19-3388-40BF-9DE6-2422DD691BE2}" srcId="{53F3DD38-120A-4A04-B930-67A0E6CD7EB5}" destId="{CC8BDC60-6F14-4165-9A09-901B4137D685}" srcOrd="0" destOrd="0" parTransId="{334CF130-80D0-4244-B0EA-E0431310BBA9}" sibTransId="{5FDB2613-9F57-409B-9844-E9C58DBE357C}"/>
    <dgm:cxn modelId="{D41355AB-3590-47F2-A4A7-07ED138D4A87}" type="presOf" srcId="{6A1FCC22-4ED5-4DD7-95E3-07D9F6B779A9}" destId="{622CC654-6810-44FC-B10A-EA5D92ADDC97}" srcOrd="1" destOrd="0" presId="urn:microsoft.com/office/officeart/2005/8/layout/orgChart1"/>
    <dgm:cxn modelId="{985EBB81-DCAE-4968-BFEC-75BAB7CAE5F5}" srcId="{CC8BDC60-6F14-4165-9A09-901B4137D685}" destId="{A2296F9A-97F7-4190-A66C-DBC85B406E19}" srcOrd="1" destOrd="0" parTransId="{E3961C58-5F6B-45A2-872A-959BFF19E0B2}" sibTransId="{20DDD4FE-27B0-42A9-B5CC-A6B506EB454C}"/>
    <dgm:cxn modelId="{8C243E21-A977-42C8-B1B9-3E4417D17B8D}" type="presOf" srcId="{DA04CDEA-E245-4EF2-8581-12B17BADFB68}" destId="{414685D1-BD95-41FA-8AA0-74C103ADDD70}" srcOrd="0" destOrd="0" presId="urn:microsoft.com/office/officeart/2005/8/layout/orgChart1"/>
    <dgm:cxn modelId="{A1EBB817-4106-483D-89FD-3289896D394E}" type="presOf" srcId="{AE77BD4A-94B0-4C62-A11A-9E059341D54B}" destId="{48C2FF0C-D313-4DB8-9C55-57CDBB7B79FF}" srcOrd="0" destOrd="0" presId="urn:microsoft.com/office/officeart/2005/8/layout/orgChart1"/>
    <dgm:cxn modelId="{D2ED2BA6-F8DA-4C20-B7DB-0BA956E8CB9D}" type="presOf" srcId="{8C239541-7EE6-44BB-AE41-BF59F9B179D5}" destId="{3B9BC9C5-EC4D-4C84-BBA4-5FDA2931C79C}" srcOrd="0" destOrd="0" presId="urn:microsoft.com/office/officeart/2005/8/layout/orgChart1"/>
    <dgm:cxn modelId="{49221A6C-6A7A-4362-85B5-033CB36FB086}" type="presOf" srcId="{53F3DD38-120A-4A04-B930-67A0E6CD7EB5}" destId="{1E3C6F6F-02BD-409D-A5F7-165B677569ED}" srcOrd="1" destOrd="0" presId="urn:microsoft.com/office/officeart/2005/8/layout/orgChart1"/>
    <dgm:cxn modelId="{D9EA2532-0247-41B1-8C34-951DBE577C85}" type="presOf" srcId="{A2296F9A-97F7-4190-A66C-DBC85B406E19}" destId="{BE58D944-6F1D-45B0-A998-7090640DDD86}" srcOrd="0" destOrd="0" presId="urn:microsoft.com/office/officeart/2005/8/layout/orgChart1"/>
    <dgm:cxn modelId="{1E712ACE-5F5A-49AD-9499-E9CB90B2026D}" type="presOf" srcId="{72016DC7-AD8D-45AD-AD00-083FFE10865E}" destId="{0BF45DD0-2F2C-4D48-8A4C-05828DE596EB}" srcOrd="0" destOrd="0" presId="urn:microsoft.com/office/officeart/2005/8/layout/orgChart1"/>
    <dgm:cxn modelId="{3438E7E2-826B-4A1A-99AF-43723B118773}" type="presOf" srcId="{F2FF5C12-0FFC-40D9-A405-11B59F7832C3}" destId="{ACF466D6-B6BA-49DD-8197-ECA13DD574C6}" srcOrd="0" destOrd="0" presId="urn:microsoft.com/office/officeart/2005/8/layout/orgChart1"/>
    <dgm:cxn modelId="{DA4B8EF4-6DE7-4529-949F-ADB071C451AC}" type="presOf" srcId="{A2296F9A-97F7-4190-A66C-DBC85B406E19}" destId="{1F44E27C-29EE-4040-9896-B8E457A71E82}" srcOrd="1" destOrd="0" presId="urn:microsoft.com/office/officeart/2005/8/layout/orgChart1"/>
    <dgm:cxn modelId="{3A5BCA70-0442-4ECC-A275-92EA9CAB156A}" srcId="{F4BBC678-0164-4916-A2E4-7765EA07053B}" destId="{53F3DD38-120A-4A04-B930-67A0E6CD7EB5}" srcOrd="0" destOrd="0" parTransId="{AF411B26-862F-4D5F-AA81-CF96DC0252E5}" sibTransId="{9BB46CF9-07D2-4E8A-BB73-EA27ED3601F8}"/>
    <dgm:cxn modelId="{9AF92F37-A2FE-4884-A716-4C5E033F22CC}" type="presOf" srcId="{F4BBC678-0164-4916-A2E4-7765EA07053B}" destId="{034C5D8D-6520-4D67-8B7B-21406F2C2F38}" srcOrd="0" destOrd="0" presId="urn:microsoft.com/office/officeart/2005/8/layout/orgChart1"/>
    <dgm:cxn modelId="{CF2482EC-95D4-400B-892F-F348812818E6}" type="presOf" srcId="{3E1FB27A-D096-4634-800B-E74C84EA6326}" destId="{5C5C6A29-3B0D-49F9-B0C5-77B3859C2345}" srcOrd="0" destOrd="0" presId="urn:microsoft.com/office/officeart/2005/8/layout/orgChart1"/>
    <dgm:cxn modelId="{2A8A3578-6085-4DE6-8067-FF06BE4C21C4}" type="presOf" srcId="{6A1FCC22-4ED5-4DD7-95E3-07D9F6B779A9}" destId="{0BF42155-BB06-4D49-A7DF-104BC909232E}" srcOrd="0" destOrd="0" presId="urn:microsoft.com/office/officeart/2005/8/layout/orgChart1"/>
    <dgm:cxn modelId="{AA4B76EE-66E9-4A65-AB24-00E23C28D8F3}" srcId="{6A1FCC22-4ED5-4DD7-95E3-07D9F6B779A9}" destId="{8C239541-7EE6-44BB-AE41-BF59F9B179D5}" srcOrd="0" destOrd="0" parTransId="{3E1FB27A-D096-4634-800B-E74C84EA6326}" sibTransId="{C78B1182-5E05-4F51-99B4-916B99C5CFE9}"/>
    <dgm:cxn modelId="{15B0CE83-3953-47CB-A8BA-F822398C8836}" type="presOf" srcId="{680550AD-1C78-465C-A1FB-FF0D5C16AC1A}" destId="{749C9B32-31B6-4130-ADAB-D83E7A86CA84}" srcOrd="1" destOrd="0" presId="urn:microsoft.com/office/officeart/2005/8/layout/orgChart1"/>
    <dgm:cxn modelId="{776B8026-027A-4105-BCC0-59CCAC0B4348}" srcId="{6A1FCC22-4ED5-4DD7-95E3-07D9F6B779A9}" destId="{F9703392-BBEE-4B1E-8A2D-6A549845DDF4}" srcOrd="2" destOrd="0" parTransId="{48A88F7F-D309-4B5B-889E-D2A8D33D1A13}" sibTransId="{69338972-2BD6-450A-A987-A31E4D6CA53B}"/>
    <dgm:cxn modelId="{B10A6F7F-54AD-4692-9936-E2DE89C56273}" type="presOf" srcId="{F9703392-BBEE-4B1E-8A2D-6A549845DDF4}" destId="{775CBBA0-DAE2-4875-88AE-7A9CE51B706C}" srcOrd="0" destOrd="0" presId="urn:microsoft.com/office/officeart/2005/8/layout/orgChart1"/>
    <dgm:cxn modelId="{CBF3B63B-C74B-4768-A933-D6511604432F}" type="presOf" srcId="{434B4A9F-1895-4825-9DFA-62D2652E18D9}" destId="{02BF4C4E-4788-49CD-B5B4-D5DF135B77D2}" srcOrd="0" destOrd="0" presId="urn:microsoft.com/office/officeart/2005/8/layout/orgChart1"/>
    <dgm:cxn modelId="{DDFC40EA-CAEC-4E26-84E9-F8EADFAD0BFE}" type="presOf" srcId="{82B8B969-C79D-409B-95DE-A3CDAC9F2D10}" destId="{86FA14B0-2A3C-4D37-AED3-38DA31AB3F34}" srcOrd="0" destOrd="0" presId="urn:microsoft.com/office/officeart/2005/8/layout/orgChart1"/>
    <dgm:cxn modelId="{1F3B7D72-DD3E-42F4-AF3C-9509752B8B78}" srcId="{82B8B969-C79D-409B-95DE-A3CDAC9F2D10}" destId="{AE77BD4A-94B0-4C62-A11A-9E059341D54B}" srcOrd="0" destOrd="0" parTransId="{04505310-E54A-42BA-90B2-27B10C78CCC3}" sibTransId="{C844CEC9-C9FA-44B1-840A-1D934AB8677C}"/>
    <dgm:cxn modelId="{999A2C0A-BA01-4B83-BA01-A71BDAA532A6}" srcId="{53F3DD38-120A-4A04-B930-67A0E6CD7EB5}" destId="{6A1FCC22-4ED5-4DD7-95E3-07D9F6B779A9}" srcOrd="1" destOrd="0" parTransId="{4FE8F5A6-080E-4B59-94CE-60817974F895}" sibTransId="{B934A7E4-4F1B-46A7-B54E-9A162AAECFE3}"/>
    <dgm:cxn modelId="{A6BEE6B3-E51A-4207-A3FB-7B6854778275}" type="presOf" srcId="{4FE8F5A6-080E-4B59-94CE-60817974F895}" destId="{B5D76D4C-C5C7-4A85-BE67-540F120177A5}" srcOrd="0" destOrd="0" presId="urn:microsoft.com/office/officeart/2005/8/layout/orgChart1"/>
    <dgm:cxn modelId="{CB490EF0-47C7-4732-9AFC-68F262669CF7}" type="presParOf" srcId="{034C5D8D-6520-4D67-8B7B-21406F2C2F38}" destId="{861AA336-B315-443F-9712-5AD61A0D7F0F}" srcOrd="0" destOrd="0" presId="urn:microsoft.com/office/officeart/2005/8/layout/orgChart1"/>
    <dgm:cxn modelId="{41ABED1A-C421-4E64-8604-910C5A985779}" type="presParOf" srcId="{861AA336-B315-443F-9712-5AD61A0D7F0F}" destId="{437D228B-EC39-4ED7-A04D-F81B06690BE4}" srcOrd="0" destOrd="0" presId="urn:microsoft.com/office/officeart/2005/8/layout/orgChart1"/>
    <dgm:cxn modelId="{3D7A1ABA-3430-43F7-BCF0-B22FA6690B43}" type="presParOf" srcId="{437D228B-EC39-4ED7-A04D-F81B06690BE4}" destId="{3939D33E-0340-4259-A065-08021EBCCD3D}" srcOrd="0" destOrd="0" presId="urn:microsoft.com/office/officeart/2005/8/layout/orgChart1"/>
    <dgm:cxn modelId="{8916047F-12AB-492C-9EA8-295ACF730F87}" type="presParOf" srcId="{437D228B-EC39-4ED7-A04D-F81B06690BE4}" destId="{1E3C6F6F-02BD-409D-A5F7-165B677569ED}" srcOrd="1" destOrd="0" presId="urn:microsoft.com/office/officeart/2005/8/layout/orgChart1"/>
    <dgm:cxn modelId="{A7E3908E-6B90-4EB5-93C4-B5E389F71CB3}" type="presParOf" srcId="{861AA336-B315-443F-9712-5AD61A0D7F0F}" destId="{1529C53B-6DEE-433E-8553-010114DE8F3B}" srcOrd="1" destOrd="0" presId="urn:microsoft.com/office/officeart/2005/8/layout/orgChart1"/>
    <dgm:cxn modelId="{2673E276-660C-40D7-86E4-DD9CC874E152}" type="presParOf" srcId="{1529C53B-6DEE-433E-8553-010114DE8F3B}" destId="{E25C516B-4F44-4A65-8A07-A04C6A934DDA}" srcOrd="0" destOrd="0" presId="urn:microsoft.com/office/officeart/2005/8/layout/orgChart1"/>
    <dgm:cxn modelId="{D55B868A-11AB-46F3-8D2C-237D3F7988BF}" type="presParOf" srcId="{1529C53B-6DEE-433E-8553-010114DE8F3B}" destId="{FC2D0D00-AD20-414B-92D8-DF1CFDC206F0}" srcOrd="1" destOrd="0" presId="urn:microsoft.com/office/officeart/2005/8/layout/orgChart1"/>
    <dgm:cxn modelId="{744B0DEE-E5B5-476C-AD8A-A71CA031C569}" type="presParOf" srcId="{FC2D0D00-AD20-414B-92D8-DF1CFDC206F0}" destId="{740B08CB-9E6F-4E24-8C69-9BC5F1C4EA7E}" srcOrd="0" destOrd="0" presId="urn:microsoft.com/office/officeart/2005/8/layout/orgChart1"/>
    <dgm:cxn modelId="{8ED64EB9-B1D6-465A-9B52-BB3CDC725D0C}" type="presParOf" srcId="{740B08CB-9E6F-4E24-8C69-9BC5F1C4EA7E}" destId="{D7266DEC-D865-48D3-A6E7-6959B8F56714}" srcOrd="0" destOrd="0" presId="urn:microsoft.com/office/officeart/2005/8/layout/orgChart1"/>
    <dgm:cxn modelId="{E5217597-351B-448B-8DE3-6C404B37C5F0}" type="presParOf" srcId="{740B08CB-9E6F-4E24-8C69-9BC5F1C4EA7E}" destId="{F270BF66-E512-4B72-BF2C-45B4C5B623DB}" srcOrd="1" destOrd="0" presId="urn:microsoft.com/office/officeart/2005/8/layout/orgChart1"/>
    <dgm:cxn modelId="{F2F25B76-E711-4590-8962-2CA8B798CEAB}" type="presParOf" srcId="{FC2D0D00-AD20-414B-92D8-DF1CFDC206F0}" destId="{2C66E1A1-70EC-4768-8B05-5261C6A2C0D0}" srcOrd="1" destOrd="0" presId="urn:microsoft.com/office/officeart/2005/8/layout/orgChart1"/>
    <dgm:cxn modelId="{426E4F98-A99C-4202-A28B-EF82DAC325A6}" type="presParOf" srcId="{2C66E1A1-70EC-4768-8B05-5261C6A2C0D0}" destId="{5F1B6A32-0577-414B-82D6-1ABE23BE07D6}" srcOrd="0" destOrd="0" presId="urn:microsoft.com/office/officeart/2005/8/layout/orgChart1"/>
    <dgm:cxn modelId="{EE430EE3-45BB-4D05-884F-5801BE2DE017}" type="presParOf" srcId="{2C66E1A1-70EC-4768-8B05-5261C6A2C0D0}" destId="{CD99407C-4410-430D-8962-2F2B7764E172}" srcOrd="1" destOrd="0" presId="urn:microsoft.com/office/officeart/2005/8/layout/orgChart1"/>
    <dgm:cxn modelId="{5E9B42BD-4C03-4C83-B874-7D52215B58DF}" type="presParOf" srcId="{CD99407C-4410-430D-8962-2F2B7764E172}" destId="{A61529E6-7E7C-4A14-974B-B20EE711E19D}" srcOrd="0" destOrd="0" presId="urn:microsoft.com/office/officeart/2005/8/layout/orgChart1"/>
    <dgm:cxn modelId="{325AAD00-FE6E-47C4-B72E-D06BCC6BBA05}" type="presParOf" srcId="{A61529E6-7E7C-4A14-974B-B20EE711E19D}" destId="{ACF466D6-B6BA-49DD-8197-ECA13DD574C6}" srcOrd="0" destOrd="0" presId="urn:microsoft.com/office/officeart/2005/8/layout/orgChart1"/>
    <dgm:cxn modelId="{7DEDA058-2F7A-4E01-86EA-7D1B1309B0B1}" type="presParOf" srcId="{A61529E6-7E7C-4A14-974B-B20EE711E19D}" destId="{C5501046-4256-45B2-A502-E3046D99804D}" srcOrd="1" destOrd="0" presId="urn:microsoft.com/office/officeart/2005/8/layout/orgChart1"/>
    <dgm:cxn modelId="{E49972CE-9EC6-4A2A-917F-DF39B55A6B0A}" type="presParOf" srcId="{CD99407C-4410-430D-8962-2F2B7764E172}" destId="{AB77DAC1-EE7C-4771-81CF-B627D77CFE99}" srcOrd="1" destOrd="0" presId="urn:microsoft.com/office/officeart/2005/8/layout/orgChart1"/>
    <dgm:cxn modelId="{EBE7D41E-571C-4080-A188-6739648A3103}" type="presParOf" srcId="{CD99407C-4410-430D-8962-2F2B7764E172}" destId="{222E6523-CAEC-4692-8D89-3BB4D0F6C1A1}" srcOrd="2" destOrd="0" presId="urn:microsoft.com/office/officeart/2005/8/layout/orgChart1"/>
    <dgm:cxn modelId="{D3C38863-66E8-47BB-901F-CB856C88A62A}" type="presParOf" srcId="{2C66E1A1-70EC-4768-8B05-5261C6A2C0D0}" destId="{5A70AEEC-78F4-4BA4-8EE6-E813E766863D}" srcOrd="2" destOrd="0" presId="urn:microsoft.com/office/officeart/2005/8/layout/orgChart1"/>
    <dgm:cxn modelId="{1DA8FB38-17ED-4A47-9D4A-3EB80DBB4FFB}" type="presParOf" srcId="{2C66E1A1-70EC-4768-8B05-5261C6A2C0D0}" destId="{E77BF0E6-57DA-4236-997B-43A952D1B8DD}" srcOrd="3" destOrd="0" presId="urn:microsoft.com/office/officeart/2005/8/layout/orgChart1"/>
    <dgm:cxn modelId="{04C82815-EFF5-46FE-BBEA-D0BF2C3E05AF}" type="presParOf" srcId="{E77BF0E6-57DA-4236-997B-43A952D1B8DD}" destId="{AB8A4C55-251D-4C0D-852C-636377476837}" srcOrd="0" destOrd="0" presId="urn:microsoft.com/office/officeart/2005/8/layout/orgChart1"/>
    <dgm:cxn modelId="{E817C167-1340-4662-873D-0C4B5484CE22}" type="presParOf" srcId="{AB8A4C55-251D-4C0D-852C-636377476837}" destId="{BE58D944-6F1D-45B0-A998-7090640DDD86}" srcOrd="0" destOrd="0" presId="urn:microsoft.com/office/officeart/2005/8/layout/orgChart1"/>
    <dgm:cxn modelId="{F04C95F0-2902-4E04-B6E3-C0C66767E582}" type="presParOf" srcId="{AB8A4C55-251D-4C0D-852C-636377476837}" destId="{1F44E27C-29EE-4040-9896-B8E457A71E82}" srcOrd="1" destOrd="0" presId="urn:microsoft.com/office/officeart/2005/8/layout/orgChart1"/>
    <dgm:cxn modelId="{2624B81E-7481-4939-8E83-B9C971CE7308}" type="presParOf" srcId="{E77BF0E6-57DA-4236-997B-43A952D1B8DD}" destId="{51B54E0A-A155-4630-AEF3-D9948CAC7DB3}" srcOrd="1" destOrd="0" presId="urn:microsoft.com/office/officeart/2005/8/layout/orgChart1"/>
    <dgm:cxn modelId="{35502DB8-7CE9-407E-89DC-43E379C9B89B}" type="presParOf" srcId="{E77BF0E6-57DA-4236-997B-43A952D1B8DD}" destId="{E393D03E-1B07-482B-B523-BC80171F0DE9}" srcOrd="2" destOrd="0" presId="urn:microsoft.com/office/officeart/2005/8/layout/orgChart1"/>
    <dgm:cxn modelId="{1C1BB319-3353-45E9-926E-34BD05317898}" type="presParOf" srcId="{FC2D0D00-AD20-414B-92D8-DF1CFDC206F0}" destId="{A15CB21E-630B-4E1B-A236-209523328B60}" srcOrd="2" destOrd="0" presId="urn:microsoft.com/office/officeart/2005/8/layout/orgChart1"/>
    <dgm:cxn modelId="{2140ADC1-05C2-4FD2-BB25-020BAC0FE588}" type="presParOf" srcId="{1529C53B-6DEE-433E-8553-010114DE8F3B}" destId="{B5D76D4C-C5C7-4A85-BE67-540F120177A5}" srcOrd="2" destOrd="0" presId="urn:microsoft.com/office/officeart/2005/8/layout/orgChart1"/>
    <dgm:cxn modelId="{1DD1F6DE-4719-4968-88C4-389848B9E48D}" type="presParOf" srcId="{1529C53B-6DEE-433E-8553-010114DE8F3B}" destId="{A9ACEE2B-1F39-4B9D-93A8-8A789C423B32}" srcOrd="3" destOrd="0" presId="urn:microsoft.com/office/officeart/2005/8/layout/orgChart1"/>
    <dgm:cxn modelId="{4DEE0B29-3B60-4886-BAC9-42074BE5D0C6}" type="presParOf" srcId="{A9ACEE2B-1F39-4B9D-93A8-8A789C423B32}" destId="{6A9664AA-55EA-48ED-A7BA-9EA242F00770}" srcOrd="0" destOrd="0" presId="urn:microsoft.com/office/officeart/2005/8/layout/orgChart1"/>
    <dgm:cxn modelId="{36667F7F-C6BD-4D61-BF5A-3A6F98BAB3C4}" type="presParOf" srcId="{6A9664AA-55EA-48ED-A7BA-9EA242F00770}" destId="{0BF42155-BB06-4D49-A7DF-104BC909232E}" srcOrd="0" destOrd="0" presId="urn:microsoft.com/office/officeart/2005/8/layout/orgChart1"/>
    <dgm:cxn modelId="{FF284BF5-D938-469E-A80E-2A5AEBBFB156}" type="presParOf" srcId="{6A9664AA-55EA-48ED-A7BA-9EA242F00770}" destId="{622CC654-6810-44FC-B10A-EA5D92ADDC97}" srcOrd="1" destOrd="0" presId="urn:microsoft.com/office/officeart/2005/8/layout/orgChart1"/>
    <dgm:cxn modelId="{43C4E262-9E23-4529-A49F-F36CEDD7EC78}" type="presParOf" srcId="{A9ACEE2B-1F39-4B9D-93A8-8A789C423B32}" destId="{E5BB2A10-91E8-4003-AAE8-908C381C6C62}" srcOrd="1" destOrd="0" presId="urn:microsoft.com/office/officeart/2005/8/layout/orgChart1"/>
    <dgm:cxn modelId="{AA48EF46-9602-4314-885D-1C87C814C445}" type="presParOf" srcId="{E5BB2A10-91E8-4003-AAE8-908C381C6C62}" destId="{5C5C6A29-3B0D-49F9-B0C5-77B3859C2345}" srcOrd="0" destOrd="0" presId="urn:microsoft.com/office/officeart/2005/8/layout/orgChart1"/>
    <dgm:cxn modelId="{A7B43666-18D9-4FA9-94E5-804D73B772E2}" type="presParOf" srcId="{E5BB2A10-91E8-4003-AAE8-908C381C6C62}" destId="{3B46B626-FED3-4DC6-A544-E9208071F6D0}" srcOrd="1" destOrd="0" presId="urn:microsoft.com/office/officeart/2005/8/layout/orgChart1"/>
    <dgm:cxn modelId="{6E32EAF8-A283-47A7-AD01-AF19391748DF}" type="presParOf" srcId="{3B46B626-FED3-4DC6-A544-E9208071F6D0}" destId="{05369BE3-91CB-4345-966D-1A4DB4B5E5A8}" srcOrd="0" destOrd="0" presId="urn:microsoft.com/office/officeart/2005/8/layout/orgChart1"/>
    <dgm:cxn modelId="{B45EEC75-6A53-4C99-AAC0-CA5A872989C6}" type="presParOf" srcId="{05369BE3-91CB-4345-966D-1A4DB4B5E5A8}" destId="{3B9BC9C5-EC4D-4C84-BBA4-5FDA2931C79C}" srcOrd="0" destOrd="0" presId="urn:microsoft.com/office/officeart/2005/8/layout/orgChart1"/>
    <dgm:cxn modelId="{82615489-F0B0-46D2-AC31-A698587D0CAE}" type="presParOf" srcId="{05369BE3-91CB-4345-966D-1A4DB4B5E5A8}" destId="{467DA1D7-32A0-49C8-8FA5-0A112A3D213E}" srcOrd="1" destOrd="0" presId="urn:microsoft.com/office/officeart/2005/8/layout/orgChart1"/>
    <dgm:cxn modelId="{14EB029E-9987-4B53-BA21-9C3CEB76EBF0}" type="presParOf" srcId="{3B46B626-FED3-4DC6-A544-E9208071F6D0}" destId="{16C4F475-92C9-429C-BA80-FF3AB684C590}" srcOrd="1" destOrd="0" presId="urn:microsoft.com/office/officeart/2005/8/layout/orgChart1"/>
    <dgm:cxn modelId="{83897EBA-5C3A-472D-99EB-FED21534BBC3}" type="presParOf" srcId="{3B46B626-FED3-4DC6-A544-E9208071F6D0}" destId="{49B45CB6-D1DA-4D12-9E7F-6D542FF3DE13}" srcOrd="2" destOrd="0" presId="urn:microsoft.com/office/officeart/2005/8/layout/orgChart1"/>
    <dgm:cxn modelId="{2F39F458-7CAC-4C19-9AA7-892E190DAC38}" type="presParOf" srcId="{E5BB2A10-91E8-4003-AAE8-908C381C6C62}" destId="{6E4A1419-0E37-4FB9-8768-1B9B7CD72561}" srcOrd="2" destOrd="0" presId="urn:microsoft.com/office/officeart/2005/8/layout/orgChart1"/>
    <dgm:cxn modelId="{7DE8D7D9-4E8D-4638-AE7C-C0CE54959B3F}" type="presParOf" srcId="{E5BB2A10-91E8-4003-AAE8-908C381C6C62}" destId="{1EC81E00-0947-42E9-88C8-3D64D0CCB867}" srcOrd="3" destOrd="0" presId="urn:microsoft.com/office/officeart/2005/8/layout/orgChart1"/>
    <dgm:cxn modelId="{E5889CBA-B656-4BAD-8F83-38027E3F40A0}" type="presParOf" srcId="{1EC81E00-0947-42E9-88C8-3D64D0CCB867}" destId="{FAD1B4EE-A9A0-46F2-B535-3EFA876B010A}" srcOrd="0" destOrd="0" presId="urn:microsoft.com/office/officeart/2005/8/layout/orgChart1"/>
    <dgm:cxn modelId="{488B153D-8824-4040-8C1D-CB0275F23295}" type="presParOf" srcId="{FAD1B4EE-A9A0-46F2-B535-3EFA876B010A}" destId="{0BF45DD0-2F2C-4D48-8A4C-05828DE596EB}" srcOrd="0" destOrd="0" presId="urn:microsoft.com/office/officeart/2005/8/layout/orgChart1"/>
    <dgm:cxn modelId="{D7AC4BAE-3B9E-472D-9F41-29C27F61C22A}" type="presParOf" srcId="{FAD1B4EE-A9A0-46F2-B535-3EFA876B010A}" destId="{BC7DB3C5-FC1C-487B-A23A-3EE9C1E8CFEC}" srcOrd="1" destOrd="0" presId="urn:microsoft.com/office/officeart/2005/8/layout/orgChart1"/>
    <dgm:cxn modelId="{0A2A42F4-7411-4DDF-99F4-27853CE9E25B}" type="presParOf" srcId="{1EC81E00-0947-42E9-88C8-3D64D0CCB867}" destId="{CD711E9C-1369-48D0-8005-E020367FB15D}" srcOrd="1" destOrd="0" presId="urn:microsoft.com/office/officeart/2005/8/layout/orgChart1"/>
    <dgm:cxn modelId="{D5A9CD09-B5A6-409F-AA4A-CACFDD697909}" type="presParOf" srcId="{1EC81E00-0947-42E9-88C8-3D64D0CCB867}" destId="{7FA50D8B-A5CC-4B48-8B68-7077F50DE880}" srcOrd="2" destOrd="0" presId="urn:microsoft.com/office/officeart/2005/8/layout/orgChart1"/>
    <dgm:cxn modelId="{877220CB-9D7E-45B0-A662-DA9996167BF5}" type="presParOf" srcId="{E5BB2A10-91E8-4003-AAE8-908C381C6C62}" destId="{9FE229F8-207D-4CEF-B685-D16A342510DB}" srcOrd="4" destOrd="0" presId="urn:microsoft.com/office/officeart/2005/8/layout/orgChart1"/>
    <dgm:cxn modelId="{2B2B6D6C-81B0-4EFF-A65B-8F621B6A7ADA}" type="presParOf" srcId="{E5BB2A10-91E8-4003-AAE8-908C381C6C62}" destId="{14B0C28F-DE52-44D9-AF97-4B56F64E4BE4}" srcOrd="5" destOrd="0" presId="urn:microsoft.com/office/officeart/2005/8/layout/orgChart1"/>
    <dgm:cxn modelId="{C903D21A-EA68-48BF-A97F-F96386188F32}" type="presParOf" srcId="{14B0C28F-DE52-44D9-AF97-4B56F64E4BE4}" destId="{BC866207-5355-406A-B1D5-D246B3A0873A}" srcOrd="0" destOrd="0" presId="urn:microsoft.com/office/officeart/2005/8/layout/orgChart1"/>
    <dgm:cxn modelId="{1766737F-8F04-40F9-9D7A-245DA988DAD1}" type="presParOf" srcId="{BC866207-5355-406A-B1D5-D246B3A0873A}" destId="{775CBBA0-DAE2-4875-88AE-7A9CE51B706C}" srcOrd="0" destOrd="0" presId="urn:microsoft.com/office/officeart/2005/8/layout/orgChart1"/>
    <dgm:cxn modelId="{B5E3B2F3-47DD-4448-A102-E3597B65D84D}" type="presParOf" srcId="{BC866207-5355-406A-B1D5-D246B3A0873A}" destId="{FFDF5A0C-9D0A-455A-BD09-F40695C28C4A}" srcOrd="1" destOrd="0" presId="urn:microsoft.com/office/officeart/2005/8/layout/orgChart1"/>
    <dgm:cxn modelId="{BC5FEBDF-81E0-43C5-81E4-7ED549C9F352}" type="presParOf" srcId="{14B0C28F-DE52-44D9-AF97-4B56F64E4BE4}" destId="{100AED57-72F9-4BA8-855C-4E993ED5BFB0}" srcOrd="1" destOrd="0" presId="urn:microsoft.com/office/officeart/2005/8/layout/orgChart1"/>
    <dgm:cxn modelId="{19D85E87-AD0E-4788-8340-1FD7B61C982E}" type="presParOf" srcId="{14B0C28F-DE52-44D9-AF97-4B56F64E4BE4}" destId="{DBE90996-113F-47EA-A03C-2761DEBDB054}" srcOrd="2" destOrd="0" presId="urn:microsoft.com/office/officeart/2005/8/layout/orgChart1"/>
    <dgm:cxn modelId="{588A0897-DD61-4493-BBF8-6CE03AD9124D}" type="presParOf" srcId="{A9ACEE2B-1F39-4B9D-93A8-8A789C423B32}" destId="{657C2364-C476-4A71-A6F8-44D9CBC59387}" srcOrd="2" destOrd="0" presId="urn:microsoft.com/office/officeart/2005/8/layout/orgChart1"/>
    <dgm:cxn modelId="{F4697F19-0BE6-40DA-8112-20B554187BE2}" type="presParOf" srcId="{1529C53B-6DEE-433E-8553-010114DE8F3B}" destId="{4184339C-813C-4396-BA2B-7482D3B0B91A}" srcOrd="4" destOrd="0" presId="urn:microsoft.com/office/officeart/2005/8/layout/orgChart1"/>
    <dgm:cxn modelId="{4446349F-F986-4F0B-82D3-753EA94D9E2F}" type="presParOf" srcId="{1529C53B-6DEE-433E-8553-010114DE8F3B}" destId="{0210BB17-BC15-4AF2-85BC-B98DF59B3B62}" srcOrd="5" destOrd="0" presId="urn:microsoft.com/office/officeart/2005/8/layout/orgChart1"/>
    <dgm:cxn modelId="{5846FF14-0182-47C6-9279-50B1EED16610}" type="presParOf" srcId="{0210BB17-BC15-4AF2-85BC-B98DF59B3B62}" destId="{C3AC2F14-53FB-4F75-B5E2-43BEBEE12C98}" srcOrd="0" destOrd="0" presId="urn:microsoft.com/office/officeart/2005/8/layout/orgChart1"/>
    <dgm:cxn modelId="{F4135E3B-01DF-4911-83CF-1A8805C2819A}" type="presParOf" srcId="{C3AC2F14-53FB-4F75-B5E2-43BEBEE12C98}" destId="{E0CA3A7A-247E-4540-B6F0-B2E832065256}" srcOrd="0" destOrd="0" presId="urn:microsoft.com/office/officeart/2005/8/layout/orgChart1"/>
    <dgm:cxn modelId="{68463C7E-F556-4820-A1DF-55D34A54BE59}" type="presParOf" srcId="{C3AC2F14-53FB-4F75-B5E2-43BEBEE12C98}" destId="{CCB8B0A3-90A9-498D-BFD5-E1E0C169D1E6}" srcOrd="1" destOrd="0" presId="urn:microsoft.com/office/officeart/2005/8/layout/orgChart1"/>
    <dgm:cxn modelId="{BC543951-D79C-40C9-AA7E-ED410BE89C52}" type="presParOf" srcId="{0210BB17-BC15-4AF2-85BC-B98DF59B3B62}" destId="{41729967-6B21-4E23-9F4E-9949BD6C5389}" srcOrd="1" destOrd="0" presId="urn:microsoft.com/office/officeart/2005/8/layout/orgChart1"/>
    <dgm:cxn modelId="{59D61781-49E4-4A2C-BBAE-B52D1ECE47E7}" type="presParOf" srcId="{41729967-6B21-4E23-9F4E-9949BD6C5389}" destId="{02BF4C4E-4788-49CD-B5B4-D5DF135B77D2}" srcOrd="0" destOrd="0" presId="urn:microsoft.com/office/officeart/2005/8/layout/orgChart1"/>
    <dgm:cxn modelId="{5354C390-EA66-44A5-AFB9-14C0781E6DB8}" type="presParOf" srcId="{41729967-6B21-4E23-9F4E-9949BD6C5389}" destId="{14411659-5BF2-4C97-8A64-7F8C4C798DAC}" srcOrd="1" destOrd="0" presId="urn:microsoft.com/office/officeart/2005/8/layout/orgChart1"/>
    <dgm:cxn modelId="{F3F5E012-E8DF-4613-B4E8-FEA913C1CE72}" type="presParOf" srcId="{14411659-5BF2-4C97-8A64-7F8C4C798DAC}" destId="{1346023F-CB51-4875-8DDF-7A17DA1298FE}" srcOrd="0" destOrd="0" presId="urn:microsoft.com/office/officeart/2005/8/layout/orgChart1"/>
    <dgm:cxn modelId="{954D32D1-3AD0-48F4-BF39-167110AED034}" type="presParOf" srcId="{1346023F-CB51-4875-8DDF-7A17DA1298FE}" destId="{9B25AC9B-4C2C-44CB-8611-A1AA16060973}" srcOrd="0" destOrd="0" presId="urn:microsoft.com/office/officeart/2005/8/layout/orgChart1"/>
    <dgm:cxn modelId="{9F22969A-9A71-41C9-BA65-85CE1A9B3C08}" type="presParOf" srcId="{1346023F-CB51-4875-8DDF-7A17DA1298FE}" destId="{749C9B32-31B6-4130-ADAB-D83E7A86CA84}" srcOrd="1" destOrd="0" presId="urn:microsoft.com/office/officeart/2005/8/layout/orgChart1"/>
    <dgm:cxn modelId="{8D0F2880-5048-4C78-BFF1-19D62A4E817D}" type="presParOf" srcId="{14411659-5BF2-4C97-8A64-7F8C4C798DAC}" destId="{CF061075-2DFB-4450-AE83-E0F6013861B5}" srcOrd="1" destOrd="0" presId="urn:microsoft.com/office/officeart/2005/8/layout/orgChart1"/>
    <dgm:cxn modelId="{575AE12A-089A-4F87-81F0-57DB81BCA333}" type="presParOf" srcId="{14411659-5BF2-4C97-8A64-7F8C4C798DAC}" destId="{2021141F-41DC-4058-AEF3-DAE2B8D0CBC5}" srcOrd="2" destOrd="0" presId="urn:microsoft.com/office/officeart/2005/8/layout/orgChart1"/>
    <dgm:cxn modelId="{01B241CE-AEB8-4C05-8B7C-F62997B05413}" type="presParOf" srcId="{41729967-6B21-4E23-9F4E-9949BD6C5389}" destId="{36FEDF50-1F35-49FF-AE90-CE89ABB92FCE}" srcOrd="2" destOrd="0" presId="urn:microsoft.com/office/officeart/2005/8/layout/orgChart1"/>
    <dgm:cxn modelId="{743A9D0C-35FD-4037-B9B7-1176A9B334BF}" type="presParOf" srcId="{41729967-6B21-4E23-9F4E-9949BD6C5389}" destId="{87DE3ED8-76D2-4B67-919F-95D7A0373E72}" srcOrd="3" destOrd="0" presId="urn:microsoft.com/office/officeart/2005/8/layout/orgChart1"/>
    <dgm:cxn modelId="{3B4C20E8-1885-4A16-936A-30DF860AB9B1}" type="presParOf" srcId="{87DE3ED8-76D2-4B67-919F-95D7A0373E72}" destId="{994999D6-F885-488A-99B8-A78DE9860F60}" srcOrd="0" destOrd="0" presId="urn:microsoft.com/office/officeart/2005/8/layout/orgChart1"/>
    <dgm:cxn modelId="{BD5A8302-5116-4EF3-98B8-3E817CD825BA}" type="presParOf" srcId="{994999D6-F885-488A-99B8-A78DE9860F60}" destId="{B89DBB4A-D0BC-4C07-B20E-2A24754D129B}" srcOrd="0" destOrd="0" presId="urn:microsoft.com/office/officeart/2005/8/layout/orgChart1"/>
    <dgm:cxn modelId="{42220BEC-6DD6-4EBC-BAE1-1680C3583B50}" type="presParOf" srcId="{994999D6-F885-488A-99B8-A78DE9860F60}" destId="{A5C5C7A3-CBAC-44A2-AC38-7FBA410F8F33}" srcOrd="1" destOrd="0" presId="urn:microsoft.com/office/officeart/2005/8/layout/orgChart1"/>
    <dgm:cxn modelId="{643F6CC0-807E-43FA-9965-6AFE05F8E621}" type="presParOf" srcId="{87DE3ED8-76D2-4B67-919F-95D7A0373E72}" destId="{FA72C7E0-669F-4623-879D-1746F1906438}" srcOrd="1" destOrd="0" presId="urn:microsoft.com/office/officeart/2005/8/layout/orgChart1"/>
    <dgm:cxn modelId="{A2FA044E-D2F1-4330-87D9-CD3857B101CF}" type="presParOf" srcId="{87DE3ED8-76D2-4B67-919F-95D7A0373E72}" destId="{242865BA-ED9D-4FD9-8A2F-6E7C91266745}" srcOrd="2" destOrd="0" presId="urn:microsoft.com/office/officeart/2005/8/layout/orgChart1"/>
    <dgm:cxn modelId="{ECD061C5-70ED-49D1-B264-97D7D698C56B}" type="presParOf" srcId="{0210BB17-BC15-4AF2-85BC-B98DF59B3B62}" destId="{EE2D34D3-745E-4D54-B383-58DBEFC35BBD}" srcOrd="2" destOrd="0" presId="urn:microsoft.com/office/officeart/2005/8/layout/orgChart1"/>
    <dgm:cxn modelId="{B5F89CF2-8945-45EF-B86C-B281CCDEFFD9}" type="presParOf" srcId="{1529C53B-6DEE-433E-8553-010114DE8F3B}" destId="{EE4E27D7-11CC-413D-8D62-B4BDB2F1CBBA}" srcOrd="6" destOrd="0" presId="urn:microsoft.com/office/officeart/2005/8/layout/orgChart1"/>
    <dgm:cxn modelId="{676077C5-E8EC-4986-969A-C25BCE3BA643}" type="presParOf" srcId="{1529C53B-6DEE-433E-8553-010114DE8F3B}" destId="{33730E43-412B-440A-BE7D-9B4586718813}" srcOrd="7" destOrd="0" presId="urn:microsoft.com/office/officeart/2005/8/layout/orgChart1"/>
    <dgm:cxn modelId="{64A5B9DD-5D50-472B-9875-B19C994CD163}" type="presParOf" srcId="{33730E43-412B-440A-BE7D-9B4586718813}" destId="{F8FBC854-E13E-4F0D-AB1D-7A7C8300A996}" srcOrd="0" destOrd="0" presId="urn:microsoft.com/office/officeart/2005/8/layout/orgChart1"/>
    <dgm:cxn modelId="{E1B170CE-FE42-490D-AE35-0AD324096170}" type="presParOf" srcId="{F8FBC854-E13E-4F0D-AB1D-7A7C8300A996}" destId="{86FA14B0-2A3C-4D37-AED3-38DA31AB3F34}" srcOrd="0" destOrd="0" presId="urn:microsoft.com/office/officeart/2005/8/layout/orgChart1"/>
    <dgm:cxn modelId="{B5813494-AF0C-4A02-B06B-F99A441F3010}" type="presParOf" srcId="{F8FBC854-E13E-4F0D-AB1D-7A7C8300A996}" destId="{38C84511-25D2-45FB-A701-A6F237D17D3D}" srcOrd="1" destOrd="0" presId="urn:microsoft.com/office/officeart/2005/8/layout/orgChart1"/>
    <dgm:cxn modelId="{B5878F25-4B05-496E-9CF9-C1F38CE025FB}" type="presParOf" srcId="{33730E43-412B-440A-BE7D-9B4586718813}" destId="{FD715BBE-0039-440F-B704-3DCCF6AFD920}" srcOrd="1" destOrd="0" presId="urn:microsoft.com/office/officeart/2005/8/layout/orgChart1"/>
    <dgm:cxn modelId="{1AB18EBA-41DA-4172-B7EC-2F685AD7EFD1}" type="presParOf" srcId="{FD715BBE-0039-440F-B704-3DCCF6AFD920}" destId="{7892297D-0219-44E2-A816-CF8099B91474}" srcOrd="0" destOrd="0" presId="urn:microsoft.com/office/officeart/2005/8/layout/orgChart1"/>
    <dgm:cxn modelId="{A34479E8-C948-4439-9F74-764CDFF6C6C2}" type="presParOf" srcId="{FD715BBE-0039-440F-B704-3DCCF6AFD920}" destId="{4F5906EC-84DC-4E13-8B59-42640104AA47}" srcOrd="1" destOrd="0" presId="urn:microsoft.com/office/officeart/2005/8/layout/orgChart1"/>
    <dgm:cxn modelId="{B206E76F-C162-4B0C-A70D-4ED03C0B7BBB}" type="presParOf" srcId="{4F5906EC-84DC-4E13-8B59-42640104AA47}" destId="{2B016838-E644-4EB1-A5D7-34B5A6C4F6FF}" srcOrd="0" destOrd="0" presId="urn:microsoft.com/office/officeart/2005/8/layout/orgChart1"/>
    <dgm:cxn modelId="{949974F9-B3A3-4E10-A797-3B1A3DE8CA45}" type="presParOf" srcId="{2B016838-E644-4EB1-A5D7-34B5A6C4F6FF}" destId="{48C2FF0C-D313-4DB8-9C55-57CDBB7B79FF}" srcOrd="0" destOrd="0" presId="urn:microsoft.com/office/officeart/2005/8/layout/orgChart1"/>
    <dgm:cxn modelId="{31222F0D-042F-4C62-971B-2DBA268B9577}" type="presParOf" srcId="{2B016838-E644-4EB1-A5D7-34B5A6C4F6FF}" destId="{0F8F4591-3C1F-4E5A-8ECE-E3C37FC264B9}" srcOrd="1" destOrd="0" presId="urn:microsoft.com/office/officeart/2005/8/layout/orgChart1"/>
    <dgm:cxn modelId="{7EB486C1-E33A-488E-9A13-FCA6A59465C6}" type="presParOf" srcId="{4F5906EC-84DC-4E13-8B59-42640104AA47}" destId="{BCFF4A02-D496-447D-9691-2194EC0126C8}" srcOrd="1" destOrd="0" presId="urn:microsoft.com/office/officeart/2005/8/layout/orgChart1"/>
    <dgm:cxn modelId="{ADDA5BF4-F868-459C-9969-64518AED9B3D}" type="presParOf" srcId="{4F5906EC-84DC-4E13-8B59-42640104AA47}" destId="{0A129175-840D-4173-B968-8C2A21358CA9}" srcOrd="2" destOrd="0" presId="urn:microsoft.com/office/officeart/2005/8/layout/orgChart1"/>
    <dgm:cxn modelId="{04E9FFAB-ECBF-4959-A3A7-9A15E1CC3AFA}" type="presParOf" srcId="{FD715BBE-0039-440F-B704-3DCCF6AFD920}" destId="{414685D1-BD95-41FA-8AA0-74C103ADDD70}" srcOrd="2" destOrd="0" presId="urn:microsoft.com/office/officeart/2005/8/layout/orgChart1"/>
    <dgm:cxn modelId="{8E592A4E-1A2A-42BA-8722-2A56EA2E73D1}" type="presParOf" srcId="{FD715BBE-0039-440F-B704-3DCCF6AFD920}" destId="{314F1109-BA7E-4882-9FF8-07BA49B44A20}" srcOrd="3" destOrd="0" presId="urn:microsoft.com/office/officeart/2005/8/layout/orgChart1"/>
    <dgm:cxn modelId="{120E1539-4A15-4EEF-B0B0-7E362DAC914B}" type="presParOf" srcId="{314F1109-BA7E-4882-9FF8-07BA49B44A20}" destId="{771FC5BD-F926-4A3A-A0DF-4A0A84C13401}" srcOrd="0" destOrd="0" presId="urn:microsoft.com/office/officeart/2005/8/layout/orgChart1"/>
    <dgm:cxn modelId="{8F64CB9E-13EE-40E5-9380-5AED63E65DAB}" type="presParOf" srcId="{771FC5BD-F926-4A3A-A0DF-4A0A84C13401}" destId="{88A79220-C1C0-4105-9612-1F3BFDCC3F99}" srcOrd="0" destOrd="0" presId="urn:microsoft.com/office/officeart/2005/8/layout/orgChart1"/>
    <dgm:cxn modelId="{28E588AC-7962-4C32-A3E3-FBB98348AB03}" type="presParOf" srcId="{771FC5BD-F926-4A3A-A0DF-4A0A84C13401}" destId="{31E07F47-1526-486D-956B-D12C9080A439}" srcOrd="1" destOrd="0" presId="urn:microsoft.com/office/officeart/2005/8/layout/orgChart1"/>
    <dgm:cxn modelId="{8A657A3D-3AF5-4B89-86B2-5C56E61A7B40}" type="presParOf" srcId="{314F1109-BA7E-4882-9FF8-07BA49B44A20}" destId="{6A521D0C-8782-43DB-AB31-F04C2A702553}" srcOrd="1" destOrd="0" presId="urn:microsoft.com/office/officeart/2005/8/layout/orgChart1"/>
    <dgm:cxn modelId="{A5D25AE7-8E77-4616-AC76-797FA401A5A3}" type="presParOf" srcId="{314F1109-BA7E-4882-9FF8-07BA49B44A20}" destId="{6C450FF5-60EB-41A3-85B5-70EB584D21FA}" srcOrd="2" destOrd="0" presId="urn:microsoft.com/office/officeart/2005/8/layout/orgChart1"/>
    <dgm:cxn modelId="{A2E4315C-D344-4630-A645-322977F4DF34}" type="presParOf" srcId="{33730E43-412B-440A-BE7D-9B4586718813}" destId="{6DB5F022-FC45-45EF-9148-5B3111D068B8}" srcOrd="2" destOrd="0" presId="urn:microsoft.com/office/officeart/2005/8/layout/orgChart1"/>
    <dgm:cxn modelId="{7CCF0774-E46C-463C-958B-BCE9E29759F5}" type="presParOf" srcId="{861AA336-B315-443F-9712-5AD61A0D7F0F}" destId="{67EB244B-53D6-4B6D-B3FE-7A47E44050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13AD9C-570F-4A52-8899-0740F44819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E25C0-500C-431B-84FB-375D939EB81F}">
      <dgm:prSet phldrT="[Текст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IPv4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76929B-CF7F-4E77-84E3-8BDECBC78EDB}" type="parTrans" cxnId="{EF3F56A0-5E7B-4B99-A8AA-8116A4C26B1E}">
      <dgm:prSet/>
      <dgm:spPr/>
      <dgm:t>
        <a:bodyPr/>
        <a:lstStyle/>
        <a:p>
          <a:endParaRPr lang="ru-RU"/>
        </a:p>
      </dgm:t>
    </dgm:pt>
    <dgm:pt modelId="{87C285EF-BA5D-4470-9050-7D932FB0F6A7}" type="sibTrans" cxnId="{EF3F56A0-5E7B-4B99-A8AA-8116A4C26B1E}">
      <dgm:prSet/>
      <dgm:spPr/>
      <dgm:t>
        <a:bodyPr/>
        <a:lstStyle/>
        <a:p>
          <a:endParaRPr lang="ru-RU"/>
        </a:p>
      </dgm:t>
    </dgm:pt>
    <dgm:pt modelId="{4DEDED73-2B47-4616-9CA7-81F73EADA8D8}">
      <dgm:prSet phldrT="[Текст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IPv6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0D47F-C9A2-4983-B233-4E0BD90EE231}" type="parTrans" cxnId="{275AAA4E-8423-488B-98BC-AE5D72A36866}">
      <dgm:prSet/>
      <dgm:spPr/>
      <dgm:t>
        <a:bodyPr/>
        <a:lstStyle/>
        <a:p>
          <a:endParaRPr lang="ru-RU"/>
        </a:p>
      </dgm:t>
    </dgm:pt>
    <dgm:pt modelId="{5E32C204-6F9D-4AB6-A423-B0C5144E8BAB}" type="sibTrans" cxnId="{275AAA4E-8423-488B-98BC-AE5D72A36866}">
      <dgm:prSet/>
      <dgm:spPr/>
      <dgm:t>
        <a:bodyPr/>
        <a:lstStyle/>
        <a:p>
          <a:endParaRPr lang="ru-RU"/>
        </a:p>
      </dgm:t>
    </dgm:pt>
    <dgm:pt modelId="{3AFEB7EA-6306-47AA-887E-F87A96E11557}" type="pres">
      <dgm:prSet presAssocID="{1813AD9C-570F-4A52-8899-0740F44819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432088-9271-443D-8624-E40736A0EE25}" type="pres">
      <dgm:prSet presAssocID="{10EE25C0-500C-431B-84FB-375D939EB81F}" presName="node" presStyleLbl="node1" presStyleIdx="0" presStyleCnt="2" custLinFactNeighborY="-86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862E4-2FFA-49C8-A915-526B50B6C32E}" type="pres">
      <dgm:prSet presAssocID="{87C285EF-BA5D-4470-9050-7D932FB0F6A7}" presName="sibTrans" presStyleCnt="0"/>
      <dgm:spPr/>
    </dgm:pt>
    <dgm:pt modelId="{430C0356-5DCF-4207-9A56-34E049E47834}" type="pres">
      <dgm:prSet presAssocID="{4DEDED73-2B47-4616-9CA7-81F73EADA8D8}" presName="node" presStyleLbl="node1" presStyleIdx="1" presStyleCnt="2" custLinFactNeighborY="62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6040A2-A799-4CDD-A0EA-B325CA491559}" type="presOf" srcId="{4DEDED73-2B47-4616-9CA7-81F73EADA8D8}" destId="{430C0356-5DCF-4207-9A56-34E049E47834}" srcOrd="0" destOrd="0" presId="urn:microsoft.com/office/officeart/2005/8/layout/default"/>
    <dgm:cxn modelId="{EF3F56A0-5E7B-4B99-A8AA-8116A4C26B1E}" srcId="{1813AD9C-570F-4A52-8899-0740F44819F7}" destId="{10EE25C0-500C-431B-84FB-375D939EB81F}" srcOrd="0" destOrd="0" parTransId="{6A76929B-CF7F-4E77-84E3-8BDECBC78EDB}" sibTransId="{87C285EF-BA5D-4470-9050-7D932FB0F6A7}"/>
    <dgm:cxn modelId="{5F54E5ED-0074-4AAA-A5CF-AE6E72D8D289}" type="presOf" srcId="{10EE25C0-500C-431B-84FB-375D939EB81F}" destId="{E4432088-9271-443D-8624-E40736A0EE25}" srcOrd="0" destOrd="0" presId="urn:microsoft.com/office/officeart/2005/8/layout/default"/>
    <dgm:cxn modelId="{275AAA4E-8423-488B-98BC-AE5D72A36866}" srcId="{1813AD9C-570F-4A52-8899-0740F44819F7}" destId="{4DEDED73-2B47-4616-9CA7-81F73EADA8D8}" srcOrd="1" destOrd="0" parTransId="{D3D0D47F-C9A2-4983-B233-4E0BD90EE231}" sibTransId="{5E32C204-6F9D-4AB6-A423-B0C5144E8BAB}"/>
    <dgm:cxn modelId="{FA189850-4592-47BD-8E6B-F4F0579CF19C}" type="presOf" srcId="{1813AD9C-570F-4A52-8899-0740F44819F7}" destId="{3AFEB7EA-6306-47AA-887E-F87A96E11557}" srcOrd="0" destOrd="0" presId="urn:microsoft.com/office/officeart/2005/8/layout/default"/>
    <dgm:cxn modelId="{956E8513-F745-401F-82C3-E2506867F9DA}" type="presParOf" srcId="{3AFEB7EA-6306-47AA-887E-F87A96E11557}" destId="{E4432088-9271-443D-8624-E40736A0EE25}" srcOrd="0" destOrd="0" presId="urn:microsoft.com/office/officeart/2005/8/layout/default"/>
    <dgm:cxn modelId="{6184098F-026C-48BE-AE9D-856876878169}" type="presParOf" srcId="{3AFEB7EA-6306-47AA-887E-F87A96E11557}" destId="{BCF862E4-2FFA-49C8-A915-526B50B6C32E}" srcOrd="1" destOrd="0" presId="urn:microsoft.com/office/officeart/2005/8/layout/default"/>
    <dgm:cxn modelId="{93040BA7-C784-44D7-A6AD-B728D6F11FAB}" type="presParOf" srcId="{3AFEB7EA-6306-47AA-887E-F87A96E11557}" destId="{430C0356-5DCF-4207-9A56-34E049E4783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BD9C3B-84A6-492D-82F6-F0E79D1B5A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0FDED-5365-44FA-8BCE-5ADA30AE9004}">
      <dgm:prSet phldrT="[Текст]" custT="1"/>
      <dgm:spPr/>
      <dgm:t>
        <a:bodyPr/>
        <a:lstStyle/>
        <a:p>
          <a:r>
            <a:rPr lang="ru-RU" sz="1800" dirty="0" smtClean="0"/>
            <a:t>Параллельные вычисления</a:t>
          </a:r>
          <a:endParaRPr lang="ru-RU" sz="1800" dirty="0"/>
        </a:p>
      </dgm:t>
    </dgm:pt>
    <dgm:pt modelId="{A504CBF7-9559-4D42-833E-0D2CDB5590DD}" type="parTrans" cxnId="{93ED0B60-AA06-42E9-B417-E39DF518405D}">
      <dgm:prSet/>
      <dgm:spPr/>
      <dgm:t>
        <a:bodyPr/>
        <a:lstStyle/>
        <a:p>
          <a:endParaRPr lang="ru-RU"/>
        </a:p>
      </dgm:t>
    </dgm:pt>
    <dgm:pt modelId="{2DB10090-B666-4D26-B917-457536D186B5}" type="sibTrans" cxnId="{93ED0B60-AA06-42E9-B417-E39DF518405D}">
      <dgm:prSet/>
      <dgm:spPr/>
      <dgm:t>
        <a:bodyPr/>
        <a:lstStyle/>
        <a:p>
          <a:endParaRPr lang="ru-RU"/>
        </a:p>
      </dgm:t>
    </dgm:pt>
    <dgm:pt modelId="{D73F950D-7759-4BBD-ABF4-C64368E055A0}">
      <dgm:prSet phldrT="[Текст]" custT="1"/>
      <dgm:spPr/>
      <dgm:t>
        <a:bodyPr/>
        <a:lstStyle/>
        <a:p>
          <a:r>
            <a:rPr lang="ru-RU" sz="1800" dirty="0" smtClean="0"/>
            <a:t>Конвейерная обработка данных</a:t>
          </a:r>
          <a:endParaRPr lang="ru-RU" sz="1800" dirty="0"/>
        </a:p>
      </dgm:t>
    </dgm:pt>
    <dgm:pt modelId="{06992A10-FCBB-4F91-B1A1-E471426317F9}" type="parTrans" cxnId="{475A3161-B61C-4E3A-89B6-E25B42046AE1}">
      <dgm:prSet/>
      <dgm:spPr/>
      <dgm:t>
        <a:bodyPr/>
        <a:lstStyle/>
        <a:p>
          <a:endParaRPr lang="ru-RU"/>
        </a:p>
      </dgm:t>
    </dgm:pt>
    <dgm:pt modelId="{BD035338-C60E-4D82-9223-1E655E30B942}" type="sibTrans" cxnId="{475A3161-B61C-4E3A-89B6-E25B42046AE1}">
      <dgm:prSet/>
      <dgm:spPr/>
      <dgm:t>
        <a:bodyPr/>
        <a:lstStyle/>
        <a:p>
          <a:endParaRPr lang="ru-RU"/>
        </a:p>
      </dgm:t>
    </dgm:pt>
    <dgm:pt modelId="{B61DAE57-D45F-415E-8078-06422899EF20}">
      <dgm:prSet phldrT="[Текст]" custT="1"/>
      <dgm:spPr/>
      <dgm:t>
        <a:bodyPr/>
        <a:lstStyle/>
        <a:p>
          <a:r>
            <a:rPr lang="ru-RU" sz="1800" dirty="0" smtClean="0"/>
            <a:t>Параллельная обработка данных</a:t>
          </a:r>
          <a:endParaRPr lang="ru-RU" sz="1800" dirty="0"/>
        </a:p>
      </dgm:t>
    </dgm:pt>
    <dgm:pt modelId="{A27C459C-999D-4AAF-8C84-A74814F596EA}" type="parTrans" cxnId="{9FE237E5-1698-414D-93CF-D61F2B10C2CD}">
      <dgm:prSet/>
      <dgm:spPr/>
      <dgm:t>
        <a:bodyPr/>
        <a:lstStyle/>
        <a:p>
          <a:endParaRPr lang="ru-RU"/>
        </a:p>
      </dgm:t>
    </dgm:pt>
    <dgm:pt modelId="{D67F3810-9F84-4AAC-AA1D-B200F962F57E}" type="sibTrans" cxnId="{9FE237E5-1698-414D-93CF-D61F2B10C2CD}">
      <dgm:prSet/>
      <dgm:spPr/>
      <dgm:t>
        <a:bodyPr/>
        <a:lstStyle/>
        <a:p>
          <a:endParaRPr lang="ru-RU"/>
        </a:p>
      </dgm:t>
    </dgm:pt>
    <dgm:pt modelId="{8D23B1C5-D449-4925-BCD8-11477DAC6C96}" type="pres">
      <dgm:prSet presAssocID="{56BD9C3B-84A6-492D-82F6-F0E79D1B5A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8E0B7E-7AC5-4D22-9F6A-BCF1209A1315}" type="pres">
      <dgm:prSet presAssocID="{4780FDED-5365-44FA-8BCE-5ADA30AE9004}" presName="hierRoot1" presStyleCnt="0">
        <dgm:presLayoutVars>
          <dgm:hierBranch val="init"/>
        </dgm:presLayoutVars>
      </dgm:prSet>
      <dgm:spPr/>
    </dgm:pt>
    <dgm:pt modelId="{E724EBBD-4F8D-4B4D-926A-B73442953D0B}" type="pres">
      <dgm:prSet presAssocID="{4780FDED-5365-44FA-8BCE-5ADA30AE9004}" presName="rootComposite1" presStyleCnt="0"/>
      <dgm:spPr/>
    </dgm:pt>
    <dgm:pt modelId="{43733CD5-33A1-4361-8724-467748B1A3DB}" type="pres">
      <dgm:prSet presAssocID="{4780FDED-5365-44FA-8BCE-5ADA30AE9004}" presName="rootText1" presStyleLbl="node0" presStyleIdx="0" presStyleCnt="1" custScaleX="260052" custLinFactNeighborY="-46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CEFC9A-801B-4246-BD95-B6161FF4E0E2}" type="pres">
      <dgm:prSet presAssocID="{4780FDED-5365-44FA-8BCE-5ADA30AE900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46D3F8B-4F36-4A8B-9A8F-582F3F203C4D}" type="pres">
      <dgm:prSet presAssocID="{4780FDED-5365-44FA-8BCE-5ADA30AE9004}" presName="hierChild2" presStyleCnt="0"/>
      <dgm:spPr/>
    </dgm:pt>
    <dgm:pt modelId="{B74BF6E3-2665-4A33-BB3E-2AA1937C5066}" type="pres">
      <dgm:prSet presAssocID="{06992A10-FCBB-4F91-B1A1-E471426317F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E1456E5-2170-4684-A6C5-2B4C81723B39}" type="pres">
      <dgm:prSet presAssocID="{D73F950D-7759-4BBD-ABF4-C64368E055A0}" presName="hierRoot2" presStyleCnt="0">
        <dgm:presLayoutVars>
          <dgm:hierBranch val="init"/>
        </dgm:presLayoutVars>
      </dgm:prSet>
      <dgm:spPr/>
    </dgm:pt>
    <dgm:pt modelId="{CC025FA2-EDDB-4278-A48F-A5BE335AC690}" type="pres">
      <dgm:prSet presAssocID="{D73F950D-7759-4BBD-ABF4-C64368E055A0}" presName="rootComposite" presStyleCnt="0"/>
      <dgm:spPr/>
    </dgm:pt>
    <dgm:pt modelId="{B31300EE-652D-419A-9B21-6E8AEA07ABC9}" type="pres">
      <dgm:prSet presAssocID="{D73F950D-7759-4BBD-ABF4-C64368E055A0}" presName="rootText" presStyleLbl="node2" presStyleIdx="0" presStyleCnt="2" custScaleX="260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FD5089-E760-463E-8AB5-9626170F1108}" type="pres">
      <dgm:prSet presAssocID="{D73F950D-7759-4BBD-ABF4-C64368E055A0}" presName="rootConnector" presStyleLbl="node2" presStyleIdx="0" presStyleCnt="2"/>
      <dgm:spPr/>
      <dgm:t>
        <a:bodyPr/>
        <a:lstStyle/>
        <a:p>
          <a:endParaRPr lang="ru-RU"/>
        </a:p>
      </dgm:t>
    </dgm:pt>
    <dgm:pt modelId="{28D5792D-FE60-43CD-8B03-0BCBC4982B5E}" type="pres">
      <dgm:prSet presAssocID="{D73F950D-7759-4BBD-ABF4-C64368E055A0}" presName="hierChild4" presStyleCnt="0"/>
      <dgm:spPr/>
    </dgm:pt>
    <dgm:pt modelId="{502641F5-7464-45F9-9B89-BAF02AA14BB9}" type="pres">
      <dgm:prSet presAssocID="{D73F950D-7759-4BBD-ABF4-C64368E055A0}" presName="hierChild5" presStyleCnt="0"/>
      <dgm:spPr/>
    </dgm:pt>
    <dgm:pt modelId="{2AF5DD30-5798-41D4-9EC8-E45B7D22650F}" type="pres">
      <dgm:prSet presAssocID="{A27C459C-999D-4AAF-8C84-A74814F596E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CC3C357-D418-45B6-9BA3-0DA7D2BA7974}" type="pres">
      <dgm:prSet presAssocID="{B61DAE57-D45F-415E-8078-06422899EF20}" presName="hierRoot2" presStyleCnt="0">
        <dgm:presLayoutVars>
          <dgm:hierBranch val="init"/>
        </dgm:presLayoutVars>
      </dgm:prSet>
      <dgm:spPr/>
    </dgm:pt>
    <dgm:pt modelId="{4A1A8719-AFC0-4336-919C-D9FEBFA1CF95}" type="pres">
      <dgm:prSet presAssocID="{B61DAE57-D45F-415E-8078-06422899EF20}" presName="rootComposite" presStyleCnt="0"/>
      <dgm:spPr/>
    </dgm:pt>
    <dgm:pt modelId="{8F88B8ED-BC05-4AC4-A357-1F123177B470}" type="pres">
      <dgm:prSet presAssocID="{B61DAE57-D45F-415E-8078-06422899EF20}" presName="rootText" presStyleLbl="node2" presStyleIdx="1" presStyleCnt="2" custScaleX="260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E733C1-45B6-4FE5-8D2F-D6491A8DD573}" type="pres">
      <dgm:prSet presAssocID="{B61DAE57-D45F-415E-8078-06422899EF20}" presName="rootConnector" presStyleLbl="node2" presStyleIdx="1" presStyleCnt="2"/>
      <dgm:spPr/>
      <dgm:t>
        <a:bodyPr/>
        <a:lstStyle/>
        <a:p>
          <a:endParaRPr lang="ru-RU"/>
        </a:p>
      </dgm:t>
    </dgm:pt>
    <dgm:pt modelId="{DF28D7A5-D0F2-4668-90D0-100ECC322FAE}" type="pres">
      <dgm:prSet presAssocID="{B61DAE57-D45F-415E-8078-06422899EF20}" presName="hierChild4" presStyleCnt="0"/>
      <dgm:spPr/>
    </dgm:pt>
    <dgm:pt modelId="{4075E0B8-4685-4696-B6B7-E1D6BFB8FB9B}" type="pres">
      <dgm:prSet presAssocID="{B61DAE57-D45F-415E-8078-06422899EF20}" presName="hierChild5" presStyleCnt="0"/>
      <dgm:spPr/>
    </dgm:pt>
    <dgm:pt modelId="{57F6AAB8-BEFD-408E-A396-71A020FCC8E6}" type="pres">
      <dgm:prSet presAssocID="{4780FDED-5365-44FA-8BCE-5ADA30AE9004}" presName="hierChild3" presStyleCnt="0"/>
      <dgm:spPr/>
    </dgm:pt>
  </dgm:ptLst>
  <dgm:cxnLst>
    <dgm:cxn modelId="{475A3161-B61C-4E3A-89B6-E25B42046AE1}" srcId="{4780FDED-5365-44FA-8BCE-5ADA30AE9004}" destId="{D73F950D-7759-4BBD-ABF4-C64368E055A0}" srcOrd="0" destOrd="0" parTransId="{06992A10-FCBB-4F91-B1A1-E471426317F9}" sibTransId="{BD035338-C60E-4D82-9223-1E655E30B942}"/>
    <dgm:cxn modelId="{5FEEA510-7A9A-49B0-A427-6649D991E595}" type="presOf" srcId="{D73F950D-7759-4BBD-ABF4-C64368E055A0}" destId="{B31300EE-652D-419A-9B21-6E8AEA07ABC9}" srcOrd="0" destOrd="0" presId="urn:microsoft.com/office/officeart/2005/8/layout/orgChart1"/>
    <dgm:cxn modelId="{9FE237E5-1698-414D-93CF-D61F2B10C2CD}" srcId="{4780FDED-5365-44FA-8BCE-5ADA30AE9004}" destId="{B61DAE57-D45F-415E-8078-06422899EF20}" srcOrd="1" destOrd="0" parTransId="{A27C459C-999D-4AAF-8C84-A74814F596EA}" sibTransId="{D67F3810-9F84-4AAC-AA1D-B200F962F57E}"/>
    <dgm:cxn modelId="{0D87BA78-20BC-4A74-A806-CB6361FBC69C}" type="presOf" srcId="{56BD9C3B-84A6-492D-82F6-F0E79D1B5A54}" destId="{8D23B1C5-D449-4925-BCD8-11477DAC6C96}" srcOrd="0" destOrd="0" presId="urn:microsoft.com/office/officeart/2005/8/layout/orgChart1"/>
    <dgm:cxn modelId="{93ED0B60-AA06-42E9-B417-E39DF518405D}" srcId="{56BD9C3B-84A6-492D-82F6-F0E79D1B5A54}" destId="{4780FDED-5365-44FA-8BCE-5ADA30AE9004}" srcOrd="0" destOrd="0" parTransId="{A504CBF7-9559-4D42-833E-0D2CDB5590DD}" sibTransId="{2DB10090-B666-4D26-B917-457536D186B5}"/>
    <dgm:cxn modelId="{246C5124-711A-43A0-8071-5295BFFE0A5D}" type="presOf" srcId="{4780FDED-5365-44FA-8BCE-5ADA30AE9004}" destId="{43733CD5-33A1-4361-8724-467748B1A3DB}" srcOrd="0" destOrd="0" presId="urn:microsoft.com/office/officeart/2005/8/layout/orgChart1"/>
    <dgm:cxn modelId="{A4AA76C6-D203-4694-9BB6-E95A7D6B94B4}" type="presOf" srcId="{06992A10-FCBB-4F91-B1A1-E471426317F9}" destId="{B74BF6E3-2665-4A33-BB3E-2AA1937C5066}" srcOrd="0" destOrd="0" presId="urn:microsoft.com/office/officeart/2005/8/layout/orgChart1"/>
    <dgm:cxn modelId="{24C8A78F-95D3-420E-830B-4C4D3412A758}" type="presOf" srcId="{B61DAE57-D45F-415E-8078-06422899EF20}" destId="{8F88B8ED-BC05-4AC4-A357-1F123177B470}" srcOrd="0" destOrd="0" presId="urn:microsoft.com/office/officeart/2005/8/layout/orgChart1"/>
    <dgm:cxn modelId="{7FE89397-7B55-4C03-BFCB-9BB91B57C0A0}" type="presOf" srcId="{4780FDED-5365-44FA-8BCE-5ADA30AE9004}" destId="{55CEFC9A-801B-4246-BD95-B6161FF4E0E2}" srcOrd="1" destOrd="0" presId="urn:microsoft.com/office/officeart/2005/8/layout/orgChart1"/>
    <dgm:cxn modelId="{0A289BAD-EB63-4971-837A-2A355B863CB9}" type="presOf" srcId="{A27C459C-999D-4AAF-8C84-A74814F596EA}" destId="{2AF5DD30-5798-41D4-9EC8-E45B7D22650F}" srcOrd="0" destOrd="0" presId="urn:microsoft.com/office/officeart/2005/8/layout/orgChart1"/>
    <dgm:cxn modelId="{C4C7E590-F842-42CC-B140-3916E13FC39A}" type="presOf" srcId="{D73F950D-7759-4BBD-ABF4-C64368E055A0}" destId="{61FD5089-E760-463E-8AB5-9626170F1108}" srcOrd="1" destOrd="0" presId="urn:microsoft.com/office/officeart/2005/8/layout/orgChart1"/>
    <dgm:cxn modelId="{3DCE0409-84FA-44A8-908A-4C611C65B9AD}" type="presOf" srcId="{B61DAE57-D45F-415E-8078-06422899EF20}" destId="{B9E733C1-45B6-4FE5-8D2F-D6491A8DD573}" srcOrd="1" destOrd="0" presId="urn:microsoft.com/office/officeart/2005/8/layout/orgChart1"/>
    <dgm:cxn modelId="{1CBE1682-495E-4F34-AFD4-B8B8B006EF73}" type="presParOf" srcId="{8D23B1C5-D449-4925-BCD8-11477DAC6C96}" destId="{4C8E0B7E-7AC5-4D22-9F6A-BCF1209A1315}" srcOrd="0" destOrd="0" presId="urn:microsoft.com/office/officeart/2005/8/layout/orgChart1"/>
    <dgm:cxn modelId="{A2036537-7270-4AE7-8BB8-5CC30900DE72}" type="presParOf" srcId="{4C8E0B7E-7AC5-4D22-9F6A-BCF1209A1315}" destId="{E724EBBD-4F8D-4B4D-926A-B73442953D0B}" srcOrd="0" destOrd="0" presId="urn:microsoft.com/office/officeart/2005/8/layout/orgChart1"/>
    <dgm:cxn modelId="{284334FC-872F-4D5D-BEDA-E53CBD9EB5E6}" type="presParOf" srcId="{E724EBBD-4F8D-4B4D-926A-B73442953D0B}" destId="{43733CD5-33A1-4361-8724-467748B1A3DB}" srcOrd="0" destOrd="0" presId="urn:microsoft.com/office/officeart/2005/8/layout/orgChart1"/>
    <dgm:cxn modelId="{6A3E60D7-85FF-4AE4-9570-6B89DF4E981D}" type="presParOf" srcId="{E724EBBD-4F8D-4B4D-926A-B73442953D0B}" destId="{55CEFC9A-801B-4246-BD95-B6161FF4E0E2}" srcOrd="1" destOrd="0" presId="urn:microsoft.com/office/officeart/2005/8/layout/orgChart1"/>
    <dgm:cxn modelId="{DFB5D3D9-8F34-4293-8027-57B7997CE408}" type="presParOf" srcId="{4C8E0B7E-7AC5-4D22-9F6A-BCF1209A1315}" destId="{746D3F8B-4F36-4A8B-9A8F-582F3F203C4D}" srcOrd="1" destOrd="0" presId="urn:microsoft.com/office/officeart/2005/8/layout/orgChart1"/>
    <dgm:cxn modelId="{5791A0B6-A3C9-45EC-B02A-379FCC83B277}" type="presParOf" srcId="{746D3F8B-4F36-4A8B-9A8F-582F3F203C4D}" destId="{B74BF6E3-2665-4A33-BB3E-2AA1937C5066}" srcOrd="0" destOrd="0" presId="urn:microsoft.com/office/officeart/2005/8/layout/orgChart1"/>
    <dgm:cxn modelId="{C0B77F05-3866-42FD-AAF8-A66561A79466}" type="presParOf" srcId="{746D3F8B-4F36-4A8B-9A8F-582F3F203C4D}" destId="{EE1456E5-2170-4684-A6C5-2B4C81723B39}" srcOrd="1" destOrd="0" presId="urn:microsoft.com/office/officeart/2005/8/layout/orgChart1"/>
    <dgm:cxn modelId="{534E208E-6385-44FC-B0BE-ACBC155FBE2D}" type="presParOf" srcId="{EE1456E5-2170-4684-A6C5-2B4C81723B39}" destId="{CC025FA2-EDDB-4278-A48F-A5BE335AC690}" srcOrd="0" destOrd="0" presId="urn:microsoft.com/office/officeart/2005/8/layout/orgChart1"/>
    <dgm:cxn modelId="{2D9525BB-E17B-4481-9F86-D78C27E82A6C}" type="presParOf" srcId="{CC025FA2-EDDB-4278-A48F-A5BE335AC690}" destId="{B31300EE-652D-419A-9B21-6E8AEA07ABC9}" srcOrd="0" destOrd="0" presId="urn:microsoft.com/office/officeart/2005/8/layout/orgChart1"/>
    <dgm:cxn modelId="{EB957C4B-31F3-4629-A2A6-FDBFFCB60D04}" type="presParOf" srcId="{CC025FA2-EDDB-4278-A48F-A5BE335AC690}" destId="{61FD5089-E760-463E-8AB5-9626170F1108}" srcOrd="1" destOrd="0" presId="urn:microsoft.com/office/officeart/2005/8/layout/orgChart1"/>
    <dgm:cxn modelId="{4751052E-5CDF-46DF-BCF5-745D4CBC341A}" type="presParOf" srcId="{EE1456E5-2170-4684-A6C5-2B4C81723B39}" destId="{28D5792D-FE60-43CD-8B03-0BCBC4982B5E}" srcOrd="1" destOrd="0" presId="urn:microsoft.com/office/officeart/2005/8/layout/orgChart1"/>
    <dgm:cxn modelId="{3C6BB8BA-01A2-477D-B059-67F04E040C3C}" type="presParOf" srcId="{EE1456E5-2170-4684-A6C5-2B4C81723B39}" destId="{502641F5-7464-45F9-9B89-BAF02AA14BB9}" srcOrd="2" destOrd="0" presId="urn:microsoft.com/office/officeart/2005/8/layout/orgChart1"/>
    <dgm:cxn modelId="{7730180A-CE9C-426E-94E3-90C99AAE733A}" type="presParOf" srcId="{746D3F8B-4F36-4A8B-9A8F-582F3F203C4D}" destId="{2AF5DD30-5798-41D4-9EC8-E45B7D22650F}" srcOrd="2" destOrd="0" presId="urn:microsoft.com/office/officeart/2005/8/layout/orgChart1"/>
    <dgm:cxn modelId="{7CB1DF5E-68AC-43AB-8488-6541E6B91C81}" type="presParOf" srcId="{746D3F8B-4F36-4A8B-9A8F-582F3F203C4D}" destId="{DCC3C357-D418-45B6-9BA3-0DA7D2BA7974}" srcOrd="3" destOrd="0" presId="urn:microsoft.com/office/officeart/2005/8/layout/orgChart1"/>
    <dgm:cxn modelId="{14E6AF1C-D972-4A6A-9CA6-88C0AE3BD1EC}" type="presParOf" srcId="{DCC3C357-D418-45B6-9BA3-0DA7D2BA7974}" destId="{4A1A8719-AFC0-4336-919C-D9FEBFA1CF95}" srcOrd="0" destOrd="0" presId="urn:microsoft.com/office/officeart/2005/8/layout/orgChart1"/>
    <dgm:cxn modelId="{CDEAAFF6-ADBE-4859-AD2E-4C69D7D7DCBF}" type="presParOf" srcId="{4A1A8719-AFC0-4336-919C-D9FEBFA1CF95}" destId="{8F88B8ED-BC05-4AC4-A357-1F123177B470}" srcOrd="0" destOrd="0" presId="urn:microsoft.com/office/officeart/2005/8/layout/orgChart1"/>
    <dgm:cxn modelId="{209E0D0B-5386-4D21-8339-D7FE12782294}" type="presParOf" srcId="{4A1A8719-AFC0-4336-919C-D9FEBFA1CF95}" destId="{B9E733C1-45B6-4FE5-8D2F-D6491A8DD573}" srcOrd="1" destOrd="0" presId="urn:microsoft.com/office/officeart/2005/8/layout/orgChart1"/>
    <dgm:cxn modelId="{15EF9CAA-A6B8-4791-99B2-2EA3270A5D4B}" type="presParOf" srcId="{DCC3C357-D418-45B6-9BA3-0DA7D2BA7974}" destId="{DF28D7A5-D0F2-4668-90D0-100ECC322FAE}" srcOrd="1" destOrd="0" presId="urn:microsoft.com/office/officeart/2005/8/layout/orgChart1"/>
    <dgm:cxn modelId="{04E9D803-FE05-45CE-9A4C-8BA5170A8292}" type="presParOf" srcId="{DCC3C357-D418-45B6-9BA3-0DA7D2BA7974}" destId="{4075E0B8-4685-4696-B6B7-E1D6BFB8FB9B}" srcOrd="2" destOrd="0" presId="urn:microsoft.com/office/officeart/2005/8/layout/orgChart1"/>
    <dgm:cxn modelId="{AD5E624E-A385-400A-B2F7-6CB878CB7A56}" type="presParOf" srcId="{4C8E0B7E-7AC5-4D22-9F6A-BCF1209A1315}" destId="{57F6AAB8-BEFD-408E-A396-71A020FCC8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0192E-9F85-4982-9CC1-94115AF8E3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4FA434-1F87-4380-847E-92877D73E400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Методы передачи данных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4FD95-790B-460B-B556-20575C7D8DD1}" type="parTrans" cxnId="{F9D693B5-1A5B-4754-8F62-E528B34CD7D9}">
      <dgm:prSet/>
      <dgm:spPr/>
      <dgm:t>
        <a:bodyPr/>
        <a:lstStyle/>
        <a:p>
          <a:endParaRPr lang="ru-RU"/>
        </a:p>
      </dgm:t>
    </dgm:pt>
    <dgm:pt modelId="{5C6B0246-486F-4812-9097-586FB66345DA}" type="sibTrans" cxnId="{F9D693B5-1A5B-4754-8F62-E528B34CD7D9}">
      <dgm:prSet/>
      <dgm:spPr/>
      <dgm:t>
        <a:bodyPr/>
        <a:lstStyle/>
        <a:p>
          <a:endParaRPr lang="ru-RU"/>
        </a:p>
      </dgm:t>
    </dgm:pt>
    <dgm:pt modelId="{3586EE54-6BE6-44F5-A406-388B29B184AF}">
      <dgm:prSet phldrT="[Текст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Unicast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– передача данных единственному адресату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C5E70-9B81-4417-B561-B439A1ED9334}" type="parTrans" cxnId="{FA1F9586-1FDF-4B76-9615-F6C4B7C97C5E}">
      <dgm:prSet/>
      <dgm:spPr/>
      <dgm:t>
        <a:bodyPr/>
        <a:lstStyle/>
        <a:p>
          <a:endParaRPr lang="ru-RU"/>
        </a:p>
      </dgm:t>
    </dgm:pt>
    <dgm:pt modelId="{E415E0BB-7266-4A58-8E77-249A79C46B93}" type="sibTrans" cxnId="{FA1F9586-1FDF-4B76-9615-F6C4B7C97C5E}">
      <dgm:prSet/>
      <dgm:spPr/>
      <dgm:t>
        <a:bodyPr/>
        <a:lstStyle/>
        <a:p>
          <a:endParaRPr lang="ru-RU"/>
        </a:p>
      </dgm:t>
    </dgm:pt>
    <dgm:pt modelId="{7DE1BD2A-3D2F-4287-9A5D-ED2829BFE579}">
      <dgm:prSet phldrT="[Текст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Broadcast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- широковещательная передача данных всем устройствам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82AC0-487F-49E1-9BAF-51DB7BB05E1E}" type="parTrans" cxnId="{23861785-442C-4A7D-BB09-A51AB25ACD74}">
      <dgm:prSet/>
      <dgm:spPr/>
      <dgm:t>
        <a:bodyPr/>
        <a:lstStyle/>
        <a:p>
          <a:endParaRPr lang="ru-RU"/>
        </a:p>
      </dgm:t>
    </dgm:pt>
    <dgm:pt modelId="{01197E9A-D3F4-4708-AAD6-F8B4CE6718F5}" type="sibTrans" cxnId="{23861785-442C-4A7D-BB09-A51AB25ACD74}">
      <dgm:prSet/>
      <dgm:spPr/>
      <dgm:t>
        <a:bodyPr/>
        <a:lstStyle/>
        <a:p>
          <a:endParaRPr lang="ru-RU"/>
        </a:p>
      </dgm:t>
    </dgm:pt>
    <dgm:pt modelId="{65317AC8-4828-4EC1-BA26-BB7FA42A80A8}">
      <dgm:prSet phldrT="[Текст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Mutlicast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– передача данных группе устройств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504D9-3AA0-4AA2-B5E0-D02E109E513F}" type="parTrans" cxnId="{785542CC-1F43-424A-8C62-7C43FB20C595}">
      <dgm:prSet/>
      <dgm:spPr/>
      <dgm:t>
        <a:bodyPr/>
        <a:lstStyle/>
        <a:p>
          <a:endParaRPr lang="ru-RU"/>
        </a:p>
      </dgm:t>
    </dgm:pt>
    <dgm:pt modelId="{3B1AA45F-03A4-4E48-A5F7-2D83A80FAEBC}" type="sibTrans" cxnId="{785542CC-1F43-424A-8C62-7C43FB20C595}">
      <dgm:prSet/>
      <dgm:spPr/>
      <dgm:t>
        <a:bodyPr/>
        <a:lstStyle/>
        <a:p>
          <a:endParaRPr lang="ru-RU"/>
        </a:p>
      </dgm:t>
    </dgm:pt>
    <dgm:pt modelId="{AEE61F25-B20D-48C2-91F2-D17FAB615BCE}" type="pres">
      <dgm:prSet presAssocID="{33B0192E-9F85-4982-9CC1-94115AF8E3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E87CC9-BA6F-49ED-A05D-CE892ED7C84E}" type="pres">
      <dgm:prSet presAssocID="{B04FA434-1F87-4380-847E-92877D73E400}" presName="hierRoot1" presStyleCnt="0">
        <dgm:presLayoutVars>
          <dgm:hierBranch val="init"/>
        </dgm:presLayoutVars>
      </dgm:prSet>
      <dgm:spPr/>
    </dgm:pt>
    <dgm:pt modelId="{947F99B6-7207-4CBC-9E17-D23F098550D0}" type="pres">
      <dgm:prSet presAssocID="{B04FA434-1F87-4380-847E-92877D73E400}" presName="rootComposite1" presStyleCnt="0"/>
      <dgm:spPr/>
    </dgm:pt>
    <dgm:pt modelId="{91CB90C7-4F21-4182-80A4-E7CA732C719B}" type="pres">
      <dgm:prSet presAssocID="{B04FA434-1F87-4380-847E-92877D73E40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29157A-9F31-4590-979C-FF41AD7FFDC0}" type="pres">
      <dgm:prSet presAssocID="{B04FA434-1F87-4380-847E-92877D73E40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184731-0910-4E49-8D2B-8C1E4FA013F7}" type="pres">
      <dgm:prSet presAssocID="{B04FA434-1F87-4380-847E-92877D73E400}" presName="hierChild2" presStyleCnt="0"/>
      <dgm:spPr/>
    </dgm:pt>
    <dgm:pt modelId="{255CC861-EA5E-4D32-B138-E4F8B65B0249}" type="pres">
      <dgm:prSet presAssocID="{349C5E70-9B81-4417-B561-B439A1ED933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DDC3F0D-4071-4C2B-AA39-D1D47FE5F65B}" type="pres">
      <dgm:prSet presAssocID="{3586EE54-6BE6-44F5-A406-388B29B184AF}" presName="hierRoot2" presStyleCnt="0">
        <dgm:presLayoutVars>
          <dgm:hierBranch val="init"/>
        </dgm:presLayoutVars>
      </dgm:prSet>
      <dgm:spPr/>
    </dgm:pt>
    <dgm:pt modelId="{264BB100-893E-4334-9594-F24EA3A2FFE0}" type="pres">
      <dgm:prSet presAssocID="{3586EE54-6BE6-44F5-A406-388B29B184AF}" presName="rootComposite" presStyleCnt="0"/>
      <dgm:spPr/>
    </dgm:pt>
    <dgm:pt modelId="{9E067FE6-33B6-498E-BA23-3D733526E809}" type="pres">
      <dgm:prSet presAssocID="{3586EE54-6BE6-44F5-A406-388B29B184A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997A7-2EBA-4C68-AC63-EB9CD034CF68}" type="pres">
      <dgm:prSet presAssocID="{3586EE54-6BE6-44F5-A406-388B29B184AF}" presName="rootConnector" presStyleLbl="node2" presStyleIdx="0" presStyleCnt="3"/>
      <dgm:spPr/>
      <dgm:t>
        <a:bodyPr/>
        <a:lstStyle/>
        <a:p>
          <a:endParaRPr lang="ru-RU"/>
        </a:p>
      </dgm:t>
    </dgm:pt>
    <dgm:pt modelId="{FEFDF875-6E4A-448B-BC81-CD3B1AD6E315}" type="pres">
      <dgm:prSet presAssocID="{3586EE54-6BE6-44F5-A406-388B29B184AF}" presName="hierChild4" presStyleCnt="0"/>
      <dgm:spPr/>
    </dgm:pt>
    <dgm:pt modelId="{C553D42B-8E5C-45E9-9499-39342F637D7D}" type="pres">
      <dgm:prSet presAssocID="{3586EE54-6BE6-44F5-A406-388B29B184AF}" presName="hierChild5" presStyleCnt="0"/>
      <dgm:spPr/>
    </dgm:pt>
    <dgm:pt modelId="{1D1152E7-C3EF-4E06-8C75-DAF1705A8CE7}" type="pres">
      <dgm:prSet presAssocID="{7D682AC0-487F-49E1-9BAF-51DB7BB05E1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0EA9DE9-7B79-454A-8C75-B946FC00EC32}" type="pres">
      <dgm:prSet presAssocID="{7DE1BD2A-3D2F-4287-9A5D-ED2829BFE579}" presName="hierRoot2" presStyleCnt="0">
        <dgm:presLayoutVars>
          <dgm:hierBranch val="init"/>
        </dgm:presLayoutVars>
      </dgm:prSet>
      <dgm:spPr/>
    </dgm:pt>
    <dgm:pt modelId="{30159EF2-2946-489A-B62D-38C7F966BA01}" type="pres">
      <dgm:prSet presAssocID="{7DE1BD2A-3D2F-4287-9A5D-ED2829BFE579}" presName="rootComposite" presStyleCnt="0"/>
      <dgm:spPr/>
    </dgm:pt>
    <dgm:pt modelId="{E7BF1CD3-B514-4A18-B150-AE2137499361}" type="pres">
      <dgm:prSet presAssocID="{7DE1BD2A-3D2F-4287-9A5D-ED2829BFE57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E4705-7D40-477D-94BD-4AA190177CF1}" type="pres">
      <dgm:prSet presAssocID="{7DE1BD2A-3D2F-4287-9A5D-ED2829BFE579}" presName="rootConnector" presStyleLbl="node2" presStyleIdx="1" presStyleCnt="3"/>
      <dgm:spPr/>
      <dgm:t>
        <a:bodyPr/>
        <a:lstStyle/>
        <a:p>
          <a:endParaRPr lang="ru-RU"/>
        </a:p>
      </dgm:t>
    </dgm:pt>
    <dgm:pt modelId="{C645209A-E4BF-4C70-B187-3449535EF1F4}" type="pres">
      <dgm:prSet presAssocID="{7DE1BD2A-3D2F-4287-9A5D-ED2829BFE579}" presName="hierChild4" presStyleCnt="0"/>
      <dgm:spPr/>
    </dgm:pt>
    <dgm:pt modelId="{0C0AB253-3B13-4357-AF07-367C6A2454C7}" type="pres">
      <dgm:prSet presAssocID="{7DE1BD2A-3D2F-4287-9A5D-ED2829BFE579}" presName="hierChild5" presStyleCnt="0"/>
      <dgm:spPr/>
    </dgm:pt>
    <dgm:pt modelId="{39ED4755-BD0B-4D34-B564-5B9A8CBC5C7D}" type="pres">
      <dgm:prSet presAssocID="{07F504D9-3AA0-4AA2-B5E0-D02E109E513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36636B0-83C2-4182-90B9-37B67E3E22DF}" type="pres">
      <dgm:prSet presAssocID="{65317AC8-4828-4EC1-BA26-BB7FA42A80A8}" presName="hierRoot2" presStyleCnt="0">
        <dgm:presLayoutVars>
          <dgm:hierBranch val="init"/>
        </dgm:presLayoutVars>
      </dgm:prSet>
      <dgm:spPr/>
    </dgm:pt>
    <dgm:pt modelId="{2244EAF0-4394-4406-828A-FF7AEC7CB999}" type="pres">
      <dgm:prSet presAssocID="{65317AC8-4828-4EC1-BA26-BB7FA42A80A8}" presName="rootComposite" presStyleCnt="0"/>
      <dgm:spPr/>
    </dgm:pt>
    <dgm:pt modelId="{C7433C12-D97E-4256-A7FF-024D51667F46}" type="pres">
      <dgm:prSet presAssocID="{65317AC8-4828-4EC1-BA26-BB7FA42A80A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88D0A-6A49-42E3-8E80-E4D315A25D03}" type="pres">
      <dgm:prSet presAssocID="{65317AC8-4828-4EC1-BA26-BB7FA42A80A8}" presName="rootConnector" presStyleLbl="node2" presStyleIdx="2" presStyleCnt="3"/>
      <dgm:spPr/>
      <dgm:t>
        <a:bodyPr/>
        <a:lstStyle/>
        <a:p>
          <a:endParaRPr lang="ru-RU"/>
        </a:p>
      </dgm:t>
    </dgm:pt>
    <dgm:pt modelId="{A7728A88-197A-43FB-ACB1-39F19DB3A7DF}" type="pres">
      <dgm:prSet presAssocID="{65317AC8-4828-4EC1-BA26-BB7FA42A80A8}" presName="hierChild4" presStyleCnt="0"/>
      <dgm:spPr/>
    </dgm:pt>
    <dgm:pt modelId="{07F7B698-DF6F-4082-A2B7-3C3251402CE2}" type="pres">
      <dgm:prSet presAssocID="{65317AC8-4828-4EC1-BA26-BB7FA42A80A8}" presName="hierChild5" presStyleCnt="0"/>
      <dgm:spPr/>
    </dgm:pt>
    <dgm:pt modelId="{37496D25-0DB7-41C0-AD41-DEE98F1E0F53}" type="pres">
      <dgm:prSet presAssocID="{B04FA434-1F87-4380-847E-92877D73E400}" presName="hierChild3" presStyleCnt="0"/>
      <dgm:spPr/>
    </dgm:pt>
  </dgm:ptLst>
  <dgm:cxnLst>
    <dgm:cxn modelId="{6158748C-75B3-4713-B944-A5CF0DE331A1}" type="presOf" srcId="{3586EE54-6BE6-44F5-A406-388B29B184AF}" destId="{9E067FE6-33B6-498E-BA23-3D733526E809}" srcOrd="0" destOrd="0" presId="urn:microsoft.com/office/officeart/2005/8/layout/orgChart1"/>
    <dgm:cxn modelId="{3A774351-78E9-4827-8911-BF5A495DC857}" type="presOf" srcId="{3586EE54-6BE6-44F5-A406-388B29B184AF}" destId="{8AF997A7-2EBA-4C68-AC63-EB9CD034CF68}" srcOrd="1" destOrd="0" presId="urn:microsoft.com/office/officeart/2005/8/layout/orgChart1"/>
    <dgm:cxn modelId="{D5805FBB-5166-4FA0-B993-2B237465FA86}" type="presOf" srcId="{7DE1BD2A-3D2F-4287-9A5D-ED2829BFE579}" destId="{27EE4705-7D40-477D-94BD-4AA190177CF1}" srcOrd="1" destOrd="0" presId="urn:microsoft.com/office/officeart/2005/8/layout/orgChart1"/>
    <dgm:cxn modelId="{80F4FE73-2F8F-4698-B245-57AF86AFA136}" type="presOf" srcId="{33B0192E-9F85-4982-9CC1-94115AF8E395}" destId="{AEE61F25-B20D-48C2-91F2-D17FAB615BCE}" srcOrd="0" destOrd="0" presId="urn:microsoft.com/office/officeart/2005/8/layout/orgChart1"/>
    <dgm:cxn modelId="{B07C9114-71E5-4853-8D5D-4F79AC1C3268}" type="presOf" srcId="{07F504D9-3AA0-4AA2-B5E0-D02E109E513F}" destId="{39ED4755-BD0B-4D34-B564-5B9A8CBC5C7D}" srcOrd="0" destOrd="0" presId="urn:microsoft.com/office/officeart/2005/8/layout/orgChart1"/>
    <dgm:cxn modelId="{855182DB-BD55-4AE8-A199-0940B5BAA0CC}" type="presOf" srcId="{B04FA434-1F87-4380-847E-92877D73E400}" destId="{6329157A-9F31-4590-979C-FF41AD7FFDC0}" srcOrd="1" destOrd="0" presId="urn:microsoft.com/office/officeart/2005/8/layout/orgChart1"/>
    <dgm:cxn modelId="{C187BDD2-D688-4FD6-86FA-3161427DA0F0}" type="presOf" srcId="{349C5E70-9B81-4417-B561-B439A1ED9334}" destId="{255CC861-EA5E-4D32-B138-E4F8B65B0249}" srcOrd="0" destOrd="0" presId="urn:microsoft.com/office/officeart/2005/8/layout/orgChart1"/>
    <dgm:cxn modelId="{F9D693B5-1A5B-4754-8F62-E528B34CD7D9}" srcId="{33B0192E-9F85-4982-9CC1-94115AF8E395}" destId="{B04FA434-1F87-4380-847E-92877D73E400}" srcOrd="0" destOrd="0" parTransId="{E014FD95-790B-460B-B556-20575C7D8DD1}" sibTransId="{5C6B0246-486F-4812-9097-586FB66345DA}"/>
    <dgm:cxn modelId="{256F8BF1-CE49-4C5E-B5CD-29300A168FAF}" type="presOf" srcId="{7D682AC0-487F-49E1-9BAF-51DB7BB05E1E}" destId="{1D1152E7-C3EF-4E06-8C75-DAF1705A8CE7}" srcOrd="0" destOrd="0" presId="urn:microsoft.com/office/officeart/2005/8/layout/orgChart1"/>
    <dgm:cxn modelId="{EB539C28-1E64-4594-B42D-4E5E7827A333}" type="presOf" srcId="{65317AC8-4828-4EC1-BA26-BB7FA42A80A8}" destId="{15288D0A-6A49-42E3-8E80-E4D315A25D03}" srcOrd="1" destOrd="0" presId="urn:microsoft.com/office/officeart/2005/8/layout/orgChart1"/>
    <dgm:cxn modelId="{DA5C0169-01F6-4C91-8EB6-AD5D4F21BD63}" type="presOf" srcId="{65317AC8-4828-4EC1-BA26-BB7FA42A80A8}" destId="{C7433C12-D97E-4256-A7FF-024D51667F46}" srcOrd="0" destOrd="0" presId="urn:microsoft.com/office/officeart/2005/8/layout/orgChart1"/>
    <dgm:cxn modelId="{FA1F9586-1FDF-4B76-9615-F6C4B7C97C5E}" srcId="{B04FA434-1F87-4380-847E-92877D73E400}" destId="{3586EE54-6BE6-44F5-A406-388B29B184AF}" srcOrd="0" destOrd="0" parTransId="{349C5E70-9B81-4417-B561-B439A1ED9334}" sibTransId="{E415E0BB-7266-4A58-8E77-249A79C46B93}"/>
    <dgm:cxn modelId="{A57CD49C-E26E-46E5-84E2-F0314D128417}" type="presOf" srcId="{7DE1BD2A-3D2F-4287-9A5D-ED2829BFE579}" destId="{E7BF1CD3-B514-4A18-B150-AE2137499361}" srcOrd="0" destOrd="0" presId="urn:microsoft.com/office/officeart/2005/8/layout/orgChart1"/>
    <dgm:cxn modelId="{3EBD86F7-E41E-4757-855E-E545DF1929C6}" type="presOf" srcId="{B04FA434-1F87-4380-847E-92877D73E400}" destId="{91CB90C7-4F21-4182-80A4-E7CA732C719B}" srcOrd="0" destOrd="0" presId="urn:microsoft.com/office/officeart/2005/8/layout/orgChart1"/>
    <dgm:cxn modelId="{23861785-442C-4A7D-BB09-A51AB25ACD74}" srcId="{B04FA434-1F87-4380-847E-92877D73E400}" destId="{7DE1BD2A-3D2F-4287-9A5D-ED2829BFE579}" srcOrd="1" destOrd="0" parTransId="{7D682AC0-487F-49E1-9BAF-51DB7BB05E1E}" sibTransId="{01197E9A-D3F4-4708-AAD6-F8B4CE6718F5}"/>
    <dgm:cxn modelId="{785542CC-1F43-424A-8C62-7C43FB20C595}" srcId="{B04FA434-1F87-4380-847E-92877D73E400}" destId="{65317AC8-4828-4EC1-BA26-BB7FA42A80A8}" srcOrd="2" destOrd="0" parTransId="{07F504D9-3AA0-4AA2-B5E0-D02E109E513F}" sibTransId="{3B1AA45F-03A4-4E48-A5F7-2D83A80FAEBC}"/>
    <dgm:cxn modelId="{E442C311-1BD2-478C-BCDA-2C6FBE4BF119}" type="presParOf" srcId="{AEE61F25-B20D-48C2-91F2-D17FAB615BCE}" destId="{23E87CC9-BA6F-49ED-A05D-CE892ED7C84E}" srcOrd="0" destOrd="0" presId="urn:microsoft.com/office/officeart/2005/8/layout/orgChart1"/>
    <dgm:cxn modelId="{ABCC9E40-DCB2-4E98-9F62-0AAF64C09E31}" type="presParOf" srcId="{23E87CC9-BA6F-49ED-A05D-CE892ED7C84E}" destId="{947F99B6-7207-4CBC-9E17-D23F098550D0}" srcOrd="0" destOrd="0" presId="urn:microsoft.com/office/officeart/2005/8/layout/orgChart1"/>
    <dgm:cxn modelId="{D893ED5E-4396-4AEB-A5AD-148942474ECE}" type="presParOf" srcId="{947F99B6-7207-4CBC-9E17-D23F098550D0}" destId="{91CB90C7-4F21-4182-80A4-E7CA732C719B}" srcOrd="0" destOrd="0" presId="urn:microsoft.com/office/officeart/2005/8/layout/orgChart1"/>
    <dgm:cxn modelId="{A98DBBA0-3A21-4953-8118-97BC0E66B857}" type="presParOf" srcId="{947F99B6-7207-4CBC-9E17-D23F098550D0}" destId="{6329157A-9F31-4590-979C-FF41AD7FFDC0}" srcOrd="1" destOrd="0" presId="urn:microsoft.com/office/officeart/2005/8/layout/orgChart1"/>
    <dgm:cxn modelId="{F814D43A-DFD5-471C-B01A-9EE1DB015B73}" type="presParOf" srcId="{23E87CC9-BA6F-49ED-A05D-CE892ED7C84E}" destId="{82184731-0910-4E49-8D2B-8C1E4FA013F7}" srcOrd="1" destOrd="0" presId="urn:microsoft.com/office/officeart/2005/8/layout/orgChart1"/>
    <dgm:cxn modelId="{68711AFB-AD0F-498C-B65E-479C6AAE760B}" type="presParOf" srcId="{82184731-0910-4E49-8D2B-8C1E4FA013F7}" destId="{255CC861-EA5E-4D32-B138-E4F8B65B0249}" srcOrd="0" destOrd="0" presId="urn:microsoft.com/office/officeart/2005/8/layout/orgChart1"/>
    <dgm:cxn modelId="{21FF22A0-CE1E-4243-BE2F-80CB23F4F565}" type="presParOf" srcId="{82184731-0910-4E49-8D2B-8C1E4FA013F7}" destId="{CDDC3F0D-4071-4C2B-AA39-D1D47FE5F65B}" srcOrd="1" destOrd="0" presId="urn:microsoft.com/office/officeart/2005/8/layout/orgChart1"/>
    <dgm:cxn modelId="{55DA5901-3719-4BD8-B01B-1F7E4E919098}" type="presParOf" srcId="{CDDC3F0D-4071-4C2B-AA39-D1D47FE5F65B}" destId="{264BB100-893E-4334-9594-F24EA3A2FFE0}" srcOrd="0" destOrd="0" presId="urn:microsoft.com/office/officeart/2005/8/layout/orgChart1"/>
    <dgm:cxn modelId="{43F79906-83F5-4499-A5F3-1848E9332DC2}" type="presParOf" srcId="{264BB100-893E-4334-9594-F24EA3A2FFE0}" destId="{9E067FE6-33B6-498E-BA23-3D733526E809}" srcOrd="0" destOrd="0" presId="urn:microsoft.com/office/officeart/2005/8/layout/orgChart1"/>
    <dgm:cxn modelId="{2BE411D8-A66A-495C-99C9-19C8B7F09D86}" type="presParOf" srcId="{264BB100-893E-4334-9594-F24EA3A2FFE0}" destId="{8AF997A7-2EBA-4C68-AC63-EB9CD034CF68}" srcOrd="1" destOrd="0" presId="urn:microsoft.com/office/officeart/2005/8/layout/orgChart1"/>
    <dgm:cxn modelId="{90BE1012-B3A9-40D9-B9E4-23A63F654AB0}" type="presParOf" srcId="{CDDC3F0D-4071-4C2B-AA39-D1D47FE5F65B}" destId="{FEFDF875-6E4A-448B-BC81-CD3B1AD6E315}" srcOrd="1" destOrd="0" presId="urn:microsoft.com/office/officeart/2005/8/layout/orgChart1"/>
    <dgm:cxn modelId="{CAD80314-4EEE-451A-A519-F4F69B019E37}" type="presParOf" srcId="{CDDC3F0D-4071-4C2B-AA39-D1D47FE5F65B}" destId="{C553D42B-8E5C-45E9-9499-39342F637D7D}" srcOrd="2" destOrd="0" presId="urn:microsoft.com/office/officeart/2005/8/layout/orgChart1"/>
    <dgm:cxn modelId="{DD227F2E-CB8A-4876-BB54-C0FC37F44770}" type="presParOf" srcId="{82184731-0910-4E49-8D2B-8C1E4FA013F7}" destId="{1D1152E7-C3EF-4E06-8C75-DAF1705A8CE7}" srcOrd="2" destOrd="0" presId="urn:microsoft.com/office/officeart/2005/8/layout/orgChart1"/>
    <dgm:cxn modelId="{72FF2338-EDD1-4AB6-A197-558FA3A5F1C3}" type="presParOf" srcId="{82184731-0910-4E49-8D2B-8C1E4FA013F7}" destId="{10EA9DE9-7B79-454A-8C75-B946FC00EC32}" srcOrd="3" destOrd="0" presId="urn:microsoft.com/office/officeart/2005/8/layout/orgChart1"/>
    <dgm:cxn modelId="{05D20BB3-2337-4FC2-BAC6-9494D5A11575}" type="presParOf" srcId="{10EA9DE9-7B79-454A-8C75-B946FC00EC32}" destId="{30159EF2-2946-489A-B62D-38C7F966BA01}" srcOrd="0" destOrd="0" presId="urn:microsoft.com/office/officeart/2005/8/layout/orgChart1"/>
    <dgm:cxn modelId="{053879D5-3DD8-4C76-BE56-291E199A7AFB}" type="presParOf" srcId="{30159EF2-2946-489A-B62D-38C7F966BA01}" destId="{E7BF1CD3-B514-4A18-B150-AE2137499361}" srcOrd="0" destOrd="0" presId="urn:microsoft.com/office/officeart/2005/8/layout/orgChart1"/>
    <dgm:cxn modelId="{B79D0745-97DD-4D94-8E2D-0E497CE08F9B}" type="presParOf" srcId="{30159EF2-2946-489A-B62D-38C7F966BA01}" destId="{27EE4705-7D40-477D-94BD-4AA190177CF1}" srcOrd="1" destOrd="0" presId="urn:microsoft.com/office/officeart/2005/8/layout/orgChart1"/>
    <dgm:cxn modelId="{E279B8CF-6823-472E-A989-177A1F585360}" type="presParOf" srcId="{10EA9DE9-7B79-454A-8C75-B946FC00EC32}" destId="{C645209A-E4BF-4C70-B187-3449535EF1F4}" srcOrd="1" destOrd="0" presId="urn:microsoft.com/office/officeart/2005/8/layout/orgChart1"/>
    <dgm:cxn modelId="{A211B8C9-3B99-41D4-8DF3-1417E1D479A0}" type="presParOf" srcId="{10EA9DE9-7B79-454A-8C75-B946FC00EC32}" destId="{0C0AB253-3B13-4357-AF07-367C6A2454C7}" srcOrd="2" destOrd="0" presId="urn:microsoft.com/office/officeart/2005/8/layout/orgChart1"/>
    <dgm:cxn modelId="{DD87B4DF-F9EB-4FEE-9F68-67F11B216B73}" type="presParOf" srcId="{82184731-0910-4E49-8D2B-8C1E4FA013F7}" destId="{39ED4755-BD0B-4D34-B564-5B9A8CBC5C7D}" srcOrd="4" destOrd="0" presId="urn:microsoft.com/office/officeart/2005/8/layout/orgChart1"/>
    <dgm:cxn modelId="{4A4A1818-D10F-43EB-A95E-BDDF5BF6D004}" type="presParOf" srcId="{82184731-0910-4E49-8D2B-8C1E4FA013F7}" destId="{A36636B0-83C2-4182-90B9-37B67E3E22DF}" srcOrd="5" destOrd="0" presId="urn:microsoft.com/office/officeart/2005/8/layout/orgChart1"/>
    <dgm:cxn modelId="{1B4BAB06-A99E-4EBC-BED0-D4242B74B7C4}" type="presParOf" srcId="{A36636B0-83C2-4182-90B9-37B67E3E22DF}" destId="{2244EAF0-4394-4406-828A-FF7AEC7CB999}" srcOrd="0" destOrd="0" presId="urn:microsoft.com/office/officeart/2005/8/layout/orgChart1"/>
    <dgm:cxn modelId="{1682C032-637D-4573-AEE3-594472802019}" type="presParOf" srcId="{2244EAF0-4394-4406-828A-FF7AEC7CB999}" destId="{C7433C12-D97E-4256-A7FF-024D51667F46}" srcOrd="0" destOrd="0" presId="urn:microsoft.com/office/officeart/2005/8/layout/orgChart1"/>
    <dgm:cxn modelId="{B19C9552-ABE6-4E08-A5C4-582D4C5E510F}" type="presParOf" srcId="{2244EAF0-4394-4406-828A-FF7AEC7CB999}" destId="{15288D0A-6A49-42E3-8E80-E4D315A25D03}" srcOrd="1" destOrd="0" presId="urn:microsoft.com/office/officeart/2005/8/layout/orgChart1"/>
    <dgm:cxn modelId="{11607035-900C-4D0A-B0AE-2A2F654A65CC}" type="presParOf" srcId="{A36636B0-83C2-4182-90B9-37B67E3E22DF}" destId="{A7728A88-197A-43FB-ACB1-39F19DB3A7DF}" srcOrd="1" destOrd="0" presId="urn:microsoft.com/office/officeart/2005/8/layout/orgChart1"/>
    <dgm:cxn modelId="{30734568-DF45-41F1-81DF-D923B64FFA8A}" type="presParOf" srcId="{A36636B0-83C2-4182-90B9-37B67E3E22DF}" destId="{07F7B698-DF6F-4082-A2B7-3C3251402CE2}" srcOrd="2" destOrd="0" presId="urn:microsoft.com/office/officeart/2005/8/layout/orgChart1"/>
    <dgm:cxn modelId="{3A5AE66C-ED05-433F-9B81-129286D007CA}" type="presParOf" srcId="{23E87CC9-BA6F-49ED-A05D-CE892ED7C84E}" destId="{37496D25-0DB7-41C0-AD41-DEE98F1E0F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84BCB-6028-4827-9636-CE0F72EFA32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B0FB7-C1EB-48D0-A622-A039631BF88F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Коммутация каналов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A1755-9CCE-43D7-8EEC-2152C8214811}" type="parTrans" cxnId="{618D4427-4A15-4565-A469-358567990E63}">
      <dgm:prSet/>
      <dgm:spPr/>
      <dgm:t>
        <a:bodyPr/>
        <a:lstStyle/>
        <a:p>
          <a:endParaRPr lang="ru-RU"/>
        </a:p>
      </dgm:t>
    </dgm:pt>
    <dgm:pt modelId="{9061BE1C-9778-431C-B7B6-FB114CF07BE4}" type="sibTrans" cxnId="{618D4427-4A15-4565-A469-358567990E63}">
      <dgm:prSet/>
      <dgm:spPr/>
      <dgm:t>
        <a:bodyPr/>
        <a:lstStyle/>
        <a:p>
          <a:endParaRPr lang="ru-RU"/>
        </a:p>
      </dgm:t>
    </dgm:pt>
    <dgm:pt modelId="{9F07CCA2-9E84-4678-BF81-23D189285C46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Коммутация пакетов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F335B-12FD-4949-80E7-2A0063BD678C}" type="parTrans" cxnId="{416F0821-970D-483B-B536-C5BBC34165CD}">
      <dgm:prSet/>
      <dgm:spPr/>
      <dgm:t>
        <a:bodyPr/>
        <a:lstStyle/>
        <a:p>
          <a:endParaRPr lang="ru-RU"/>
        </a:p>
      </dgm:t>
    </dgm:pt>
    <dgm:pt modelId="{BD813CC6-F393-4F6F-872A-471F2F631EA8}" type="sibTrans" cxnId="{416F0821-970D-483B-B536-C5BBC34165CD}">
      <dgm:prSet/>
      <dgm:spPr/>
      <dgm:t>
        <a:bodyPr/>
        <a:lstStyle/>
        <a:p>
          <a:endParaRPr lang="ru-RU"/>
        </a:p>
      </dgm:t>
    </dgm:pt>
    <dgm:pt modelId="{AC3A6196-8CF1-4693-BD12-E777A49DCA48}" type="pres">
      <dgm:prSet presAssocID="{8D384BCB-6028-4827-9636-CE0F72EFA3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5308D-99F3-4D3C-B271-8126F1BFBBE1}" type="pres">
      <dgm:prSet presAssocID="{EEDB0FB7-C1EB-48D0-A622-A039631BF88F}" presName="vertOne" presStyleCnt="0"/>
      <dgm:spPr/>
    </dgm:pt>
    <dgm:pt modelId="{C689772A-284F-48B4-90D5-E40FFA0BAE8C}" type="pres">
      <dgm:prSet presAssocID="{EEDB0FB7-C1EB-48D0-A622-A039631BF88F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2F8CEC-217D-4102-97B2-3B3E8E4B803B}" type="pres">
      <dgm:prSet presAssocID="{EEDB0FB7-C1EB-48D0-A622-A039631BF88F}" presName="horzOne" presStyleCnt="0"/>
      <dgm:spPr/>
    </dgm:pt>
    <dgm:pt modelId="{EDE66189-3928-4C04-BA18-9F83B0AA62AE}" type="pres">
      <dgm:prSet presAssocID="{9061BE1C-9778-431C-B7B6-FB114CF07BE4}" presName="sibSpaceOne" presStyleCnt="0"/>
      <dgm:spPr/>
    </dgm:pt>
    <dgm:pt modelId="{F21F2664-B03A-48F9-B105-4A02F6877F18}" type="pres">
      <dgm:prSet presAssocID="{9F07CCA2-9E84-4678-BF81-23D189285C46}" presName="vertOne" presStyleCnt="0"/>
      <dgm:spPr/>
    </dgm:pt>
    <dgm:pt modelId="{5495D944-4D62-4749-93A6-7BB9AC0F2D27}" type="pres">
      <dgm:prSet presAssocID="{9F07CCA2-9E84-4678-BF81-23D189285C4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281D24-67B2-4C0E-9A61-D34626B0FB18}" type="pres">
      <dgm:prSet presAssocID="{9F07CCA2-9E84-4678-BF81-23D189285C46}" presName="horzOne" presStyleCnt="0"/>
      <dgm:spPr/>
    </dgm:pt>
  </dgm:ptLst>
  <dgm:cxnLst>
    <dgm:cxn modelId="{618D4427-4A15-4565-A469-358567990E63}" srcId="{8D384BCB-6028-4827-9636-CE0F72EFA32E}" destId="{EEDB0FB7-C1EB-48D0-A622-A039631BF88F}" srcOrd="0" destOrd="0" parTransId="{976A1755-9CCE-43D7-8EEC-2152C8214811}" sibTransId="{9061BE1C-9778-431C-B7B6-FB114CF07BE4}"/>
    <dgm:cxn modelId="{416F0821-970D-483B-B536-C5BBC34165CD}" srcId="{8D384BCB-6028-4827-9636-CE0F72EFA32E}" destId="{9F07CCA2-9E84-4678-BF81-23D189285C46}" srcOrd="1" destOrd="0" parTransId="{5D9F335B-12FD-4949-80E7-2A0063BD678C}" sibTransId="{BD813CC6-F393-4F6F-872A-471F2F631EA8}"/>
    <dgm:cxn modelId="{326DEAF9-2179-42CF-8C62-E8D191965877}" type="presOf" srcId="{9F07CCA2-9E84-4678-BF81-23D189285C46}" destId="{5495D944-4D62-4749-93A6-7BB9AC0F2D27}" srcOrd="0" destOrd="0" presId="urn:microsoft.com/office/officeart/2005/8/layout/hierarchy4"/>
    <dgm:cxn modelId="{57B10500-E72C-4387-8067-D90F78FC6C8C}" type="presOf" srcId="{8D384BCB-6028-4827-9636-CE0F72EFA32E}" destId="{AC3A6196-8CF1-4693-BD12-E777A49DCA48}" srcOrd="0" destOrd="0" presId="urn:microsoft.com/office/officeart/2005/8/layout/hierarchy4"/>
    <dgm:cxn modelId="{0030EAE6-19C0-4671-8C77-8517B96640A1}" type="presOf" srcId="{EEDB0FB7-C1EB-48D0-A622-A039631BF88F}" destId="{C689772A-284F-48B4-90D5-E40FFA0BAE8C}" srcOrd="0" destOrd="0" presId="urn:microsoft.com/office/officeart/2005/8/layout/hierarchy4"/>
    <dgm:cxn modelId="{BB68E866-2EE4-4954-842D-0E130EC8B454}" type="presParOf" srcId="{AC3A6196-8CF1-4693-BD12-E777A49DCA48}" destId="{3D45308D-99F3-4D3C-B271-8126F1BFBBE1}" srcOrd="0" destOrd="0" presId="urn:microsoft.com/office/officeart/2005/8/layout/hierarchy4"/>
    <dgm:cxn modelId="{6729E07E-90A9-4FF4-8667-A9164A53FE37}" type="presParOf" srcId="{3D45308D-99F3-4D3C-B271-8126F1BFBBE1}" destId="{C689772A-284F-48B4-90D5-E40FFA0BAE8C}" srcOrd="0" destOrd="0" presId="urn:microsoft.com/office/officeart/2005/8/layout/hierarchy4"/>
    <dgm:cxn modelId="{DB875A84-EEF1-4643-B6B3-2C546CB62312}" type="presParOf" srcId="{3D45308D-99F3-4D3C-B271-8126F1BFBBE1}" destId="{E62F8CEC-217D-4102-97B2-3B3E8E4B803B}" srcOrd="1" destOrd="0" presId="urn:microsoft.com/office/officeart/2005/8/layout/hierarchy4"/>
    <dgm:cxn modelId="{9298FC04-A990-42C8-A0E1-2FDAD468E41E}" type="presParOf" srcId="{AC3A6196-8CF1-4693-BD12-E777A49DCA48}" destId="{EDE66189-3928-4C04-BA18-9F83B0AA62AE}" srcOrd="1" destOrd="0" presId="urn:microsoft.com/office/officeart/2005/8/layout/hierarchy4"/>
    <dgm:cxn modelId="{234501A2-6A71-406E-B354-16E2B1ABFD82}" type="presParOf" srcId="{AC3A6196-8CF1-4693-BD12-E777A49DCA48}" destId="{F21F2664-B03A-48F9-B105-4A02F6877F18}" srcOrd="2" destOrd="0" presId="urn:microsoft.com/office/officeart/2005/8/layout/hierarchy4"/>
    <dgm:cxn modelId="{280F5E5A-F728-49A6-B407-8127EFC6D90E}" type="presParOf" srcId="{F21F2664-B03A-48F9-B105-4A02F6877F18}" destId="{5495D944-4D62-4749-93A6-7BB9AC0F2D27}" srcOrd="0" destOrd="0" presId="urn:microsoft.com/office/officeart/2005/8/layout/hierarchy4"/>
    <dgm:cxn modelId="{23C2FF3E-0490-4090-B709-8EF47E4A1D67}" type="presParOf" srcId="{F21F2664-B03A-48F9-B105-4A02F6877F18}" destId="{8D281D24-67B2-4C0E-9A61-D34626B0FB1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4AACF-E5DC-414E-9EE7-2D36F71A00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FD8B5-3200-4ADA-B20A-3D4B12CA5616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4. Прикладной уровень (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application layer)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9585B-A210-4EEE-976C-5A8E2E0F0AAF}" type="parTrans" cxnId="{2A4E5B6A-034E-4925-A0CE-819F0BFF54D6}">
      <dgm:prSet/>
      <dgm:spPr/>
      <dgm:t>
        <a:bodyPr/>
        <a:lstStyle/>
        <a:p>
          <a:endParaRPr lang="ru-RU"/>
        </a:p>
      </dgm:t>
    </dgm:pt>
    <dgm:pt modelId="{91866501-116E-4249-A0DC-647D44CC43E8}" type="sibTrans" cxnId="{2A4E5B6A-034E-4925-A0CE-819F0BFF54D6}">
      <dgm:prSet/>
      <dgm:spPr/>
      <dgm:t>
        <a:bodyPr/>
        <a:lstStyle/>
        <a:p>
          <a:endParaRPr lang="ru-RU"/>
        </a:p>
      </dgm:t>
    </dgm:pt>
    <dgm:pt modelId="{D54EA261-FCF9-4257-89CE-D6F71A1F5745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3. Транспортный уровень (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transport layer)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55789-4D0E-4933-937D-23E1E3D00FA7}" type="parTrans" cxnId="{9029A1DD-71B4-48F4-9640-AD711AB54C5C}">
      <dgm:prSet/>
      <dgm:spPr/>
      <dgm:t>
        <a:bodyPr/>
        <a:lstStyle/>
        <a:p>
          <a:endParaRPr lang="ru-RU"/>
        </a:p>
      </dgm:t>
    </dgm:pt>
    <dgm:pt modelId="{4809CE51-FD77-44BD-9A8E-05DC836B9E32}" type="sibTrans" cxnId="{9029A1DD-71B4-48F4-9640-AD711AB54C5C}">
      <dgm:prSet/>
      <dgm:spPr/>
      <dgm:t>
        <a:bodyPr/>
        <a:lstStyle/>
        <a:p>
          <a:endParaRPr lang="ru-RU"/>
        </a:p>
      </dgm:t>
    </dgm:pt>
    <dgm:pt modelId="{9E3E80C5-B41A-4FEB-A3A6-D7FABCD70730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2. Межсетевой уровень (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internet layer)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FE47B-673A-4245-BA0F-47EF0BE2152B}" type="parTrans" cxnId="{20321EC7-17E2-4CC0-AA13-39E2D53CD66E}">
      <dgm:prSet/>
      <dgm:spPr/>
      <dgm:t>
        <a:bodyPr/>
        <a:lstStyle/>
        <a:p>
          <a:endParaRPr lang="ru-RU"/>
        </a:p>
      </dgm:t>
    </dgm:pt>
    <dgm:pt modelId="{8523A313-D9E3-44EA-B745-93A9F70F09CF}" type="sibTrans" cxnId="{20321EC7-17E2-4CC0-AA13-39E2D53CD66E}">
      <dgm:prSet/>
      <dgm:spPr/>
      <dgm:t>
        <a:bodyPr/>
        <a:lstStyle/>
        <a:p>
          <a:endParaRPr lang="ru-RU"/>
        </a:p>
      </dgm:t>
    </dgm:pt>
    <dgm:pt modelId="{274A3CD3-C2A9-4DF0-810D-73AD897A526F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1. Канальный уровень (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link layer)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158AB-CADB-4E93-BEC4-9F56E45BCFE8}" type="parTrans" cxnId="{BB5781B9-B841-48D9-A609-5CFC878B4809}">
      <dgm:prSet/>
      <dgm:spPr/>
      <dgm:t>
        <a:bodyPr/>
        <a:lstStyle/>
        <a:p>
          <a:endParaRPr lang="ru-RU"/>
        </a:p>
      </dgm:t>
    </dgm:pt>
    <dgm:pt modelId="{42905EB5-5576-4B23-91FA-13F71F60D3AB}" type="sibTrans" cxnId="{BB5781B9-B841-48D9-A609-5CFC878B4809}">
      <dgm:prSet/>
      <dgm:spPr/>
      <dgm:t>
        <a:bodyPr/>
        <a:lstStyle/>
        <a:p>
          <a:endParaRPr lang="ru-RU"/>
        </a:p>
      </dgm:t>
    </dgm:pt>
    <dgm:pt modelId="{1CE95BD8-4764-471A-AF45-9FFBC63F7924}" type="pres">
      <dgm:prSet presAssocID="{D084AACF-E5DC-414E-9EE7-2D36F71A00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309A2-DB84-460F-81CB-50775D58ED49}" type="pres">
      <dgm:prSet presAssocID="{3C2FD8B5-3200-4ADA-B20A-3D4B12CA5616}" presName="parentText" presStyleLbl="node1" presStyleIdx="0" presStyleCnt="4" custLinFactNeighborX="0" custLinFactNeighborY="7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7E2F9-217F-4EA8-89B9-929DFE1D4831}" type="pres">
      <dgm:prSet presAssocID="{91866501-116E-4249-A0DC-647D44CC43E8}" presName="spacer" presStyleCnt="0"/>
      <dgm:spPr/>
    </dgm:pt>
    <dgm:pt modelId="{5ABD430C-723B-4667-9518-E16397014007}" type="pres">
      <dgm:prSet presAssocID="{D54EA261-FCF9-4257-89CE-D6F71A1F57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C38C3-192D-4E66-BF04-9EBC8128C7D2}" type="pres">
      <dgm:prSet presAssocID="{4809CE51-FD77-44BD-9A8E-05DC836B9E32}" presName="spacer" presStyleCnt="0"/>
      <dgm:spPr/>
    </dgm:pt>
    <dgm:pt modelId="{21E56F4D-8A29-4A14-9CA8-7507EF9C7DEE}" type="pres">
      <dgm:prSet presAssocID="{9E3E80C5-B41A-4FEB-A3A6-D7FABCD707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97C0B-31AB-44FD-98A9-1286D73AF70A}" type="pres">
      <dgm:prSet presAssocID="{8523A313-D9E3-44EA-B745-93A9F70F09CF}" presName="spacer" presStyleCnt="0"/>
      <dgm:spPr/>
    </dgm:pt>
    <dgm:pt modelId="{28FFA1CC-43BF-4A48-9096-EB83187EF6E7}" type="pres">
      <dgm:prSet presAssocID="{274A3CD3-C2A9-4DF0-810D-73AD897A5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C3CD4-255F-47BF-953B-766B675C09D6}" type="presOf" srcId="{274A3CD3-C2A9-4DF0-810D-73AD897A526F}" destId="{28FFA1CC-43BF-4A48-9096-EB83187EF6E7}" srcOrd="0" destOrd="0" presId="urn:microsoft.com/office/officeart/2005/8/layout/vList2"/>
    <dgm:cxn modelId="{BB5781B9-B841-48D9-A609-5CFC878B4809}" srcId="{D084AACF-E5DC-414E-9EE7-2D36F71A009E}" destId="{274A3CD3-C2A9-4DF0-810D-73AD897A526F}" srcOrd="3" destOrd="0" parTransId="{864158AB-CADB-4E93-BEC4-9F56E45BCFE8}" sibTransId="{42905EB5-5576-4B23-91FA-13F71F60D3AB}"/>
    <dgm:cxn modelId="{2A4E5B6A-034E-4925-A0CE-819F0BFF54D6}" srcId="{D084AACF-E5DC-414E-9EE7-2D36F71A009E}" destId="{3C2FD8B5-3200-4ADA-B20A-3D4B12CA5616}" srcOrd="0" destOrd="0" parTransId="{F9A9585B-A210-4EEE-976C-5A8E2E0F0AAF}" sibTransId="{91866501-116E-4249-A0DC-647D44CC43E8}"/>
    <dgm:cxn modelId="{CAF5B266-924B-40A7-96EF-CB2BA265BBA7}" type="presOf" srcId="{D084AACF-E5DC-414E-9EE7-2D36F71A009E}" destId="{1CE95BD8-4764-471A-AF45-9FFBC63F7924}" srcOrd="0" destOrd="0" presId="urn:microsoft.com/office/officeart/2005/8/layout/vList2"/>
    <dgm:cxn modelId="{1AB024AE-86B4-49DB-9465-E2CFA8A96CCC}" type="presOf" srcId="{3C2FD8B5-3200-4ADA-B20A-3D4B12CA5616}" destId="{CDB309A2-DB84-460F-81CB-50775D58ED49}" srcOrd="0" destOrd="0" presId="urn:microsoft.com/office/officeart/2005/8/layout/vList2"/>
    <dgm:cxn modelId="{9029A1DD-71B4-48F4-9640-AD711AB54C5C}" srcId="{D084AACF-E5DC-414E-9EE7-2D36F71A009E}" destId="{D54EA261-FCF9-4257-89CE-D6F71A1F5745}" srcOrd="1" destOrd="0" parTransId="{DA755789-4D0E-4933-937D-23E1E3D00FA7}" sibTransId="{4809CE51-FD77-44BD-9A8E-05DC836B9E32}"/>
    <dgm:cxn modelId="{C3343F78-FF39-4FAC-BF1B-C071734FE3FE}" type="presOf" srcId="{9E3E80C5-B41A-4FEB-A3A6-D7FABCD70730}" destId="{21E56F4D-8A29-4A14-9CA8-7507EF9C7DEE}" srcOrd="0" destOrd="0" presId="urn:microsoft.com/office/officeart/2005/8/layout/vList2"/>
    <dgm:cxn modelId="{75563AE4-388F-42E5-AAC4-FD672B10B795}" type="presOf" srcId="{D54EA261-FCF9-4257-89CE-D6F71A1F5745}" destId="{5ABD430C-723B-4667-9518-E16397014007}" srcOrd="0" destOrd="0" presId="urn:microsoft.com/office/officeart/2005/8/layout/vList2"/>
    <dgm:cxn modelId="{20321EC7-17E2-4CC0-AA13-39E2D53CD66E}" srcId="{D084AACF-E5DC-414E-9EE7-2D36F71A009E}" destId="{9E3E80C5-B41A-4FEB-A3A6-D7FABCD70730}" srcOrd="2" destOrd="0" parTransId="{5E2FE47B-673A-4245-BA0F-47EF0BE2152B}" sibTransId="{8523A313-D9E3-44EA-B745-93A9F70F09CF}"/>
    <dgm:cxn modelId="{FD707F1D-1D01-4ACA-8F25-F5272514A239}" type="presParOf" srcId="{1CE95BD8-4764-471A-AF45-9FFBC63F7924}" destId="{CDB309A2-DB84-460F-81CB-50775D58ED49}" srcOrd="0" destOrd="0" presId="urn:microsoft.com/office/officeart/2005/8/layout/vList2"/>
    <dgm:cxn modelId="{A7643C49-FB60-4D80-9652-570D255C19C1}" type="presParOf" srcId="{1CE95BD8-4764-471A-AF45-9FFBC63F7924}" destId="{DB17E2F9-217F-4EA8-89B9-929DFE1D4831}" srcOrd="1" destOrd="0" presId="urn:microsoft.com/office/officeart/2005/8/layout/vList2"/>
    <dgm:cxn modelId="{29CD3EC4-00A3-4AFB-8396-1489EDD72FE8}" type="presParOf" srcId="{1CE95BD8-4764-471A-AF45-9FFBC63F7924}" destId="{5ABD430C-723B-4667-9518-E16397014007}" srcOrd="2" destOrd="0" presId="urn:microsoft.com/office/officeart/2005/8/layout/vList2"/>
    <dgm:cxn modelId="{DB0C0915-89FF-4F2A-B4B0-8A783EA7CAAF}" type="presParOf" srcId="{1CE95BD8-4764-471A-AF45-9FFBC63F7924}" destId="{0E6C38C3-192D-4E66-BF04-9EBC8128C7D2}" srcOrd="3" destOrd="0" presId="urn:microsoft.com/office/officeart/2005/8/layout/vList2"/>
    <dgm:cxn modelId="{2AF4C43B-0B60-4A92-AE30-44A0E7309CAF}" type="presParOf" srcId="{1CE95BD8-4764-471A-AF45-9FFBC63F7924}" destId="{21E56F4D-8A29-4A14-9CA8-7507EF9C7DEE}" srcOrd="4" destOrd="0" presId="urn:microsoft.com/office/officeart/2005/8/layout/vList2"/>
    <dgm:cxn modelId="{A8D3D3DC-4978-4B4E-B851-BEE90CE934BE}" type="presParOf" srcId="{1CE95BD8-4764-471A-AF45-9FFBC63F7924}" destId="{D1C97C0B-31AB-44FD-98A9-1286D73AF70A}" srcOrd="5" destOrd="0" presId="urn:microsoft.com/office/officeart/2005/8/layout/vList2"/>
    <dgm:cxn modelId="{5045E956-DCA7-41DA-A48F-10F308DD721B}" type="presParOf" srcId="{1CE95BD8-4764-471A-AF45-9FFBC63F7924}" destId="{28FFA1CC-43BF-4A48-9096-EB83187EF6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384BCB-6028-4827-9636-CE0F72EFA32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B0FB7-C1EB-48D0-A622-A039631BF88F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Процесс инкапсуляции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A1755-9CCE-43D7-8EEC-2152C8214811}" type="parTrans" cxnId="{618D4427-4A15-4565-A469-358567990E63}">
      <dgm:prSet/>
      <dgm:spPr/>
      <dgm:t>
        <a:bodyPr/>
        <a:lstStyle/>
        <a:p>
          <a:endParaRPr lang="ru-RU"/>
        </a:p>
      </dgm:t>
    </dgm:pt>
    <dgm:pt modelId="{9061BE1C-9778-431C-B7B6-FB114CF07BE4}" type="sibTrans" cxnId="{618D4427-4A15-4565-A469-358567990E63}">
      <dgm:prSet/>
      <dgm:spPr/>
      <dgm:t>
        <a:bodyPr/>
        <a:lstStyle/>
        <a:p>
          <a:endParaRPr lang="ru-RU"/>
        </a:p>
      </dgm:t>
    </dgm:pt>
    <dgm:pt modelId="{9F5628B4-92EB-461D-A0EE-36815AF76C3D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Процесс декапсуляции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54117-C432-4306-90A7-73F35329D78B}" type="parTrans" cxnId="{80594EA6-D0A4-45B7-8CA3-3093C395B8AB}">
      <dgm:prSet/>
      <dgm:spPr/>
      <dgm:t>
        <a:bodyPr/>
        <a:lstStyle/>
        <a:p>
          <a:endParaRPr lang="ru-RU"/>
        </a:p>
      </dgm:t>
    </dgm:pt>
    <dgm:pt modelId="{75F6EFED-8A8C-4B01-A4BE-585EBEE51526}" type="sibTrans" cxnId="{80594EA6-D0A4-45B7-8CA3-3093C395B8AB}">
      <dgm:prSet/>
      <dgm:spPr/>
      <dgm:t>
        <a:bodyPr/>
        <a:lstStyle/>
        <a:p>
          <a:endParaRPr lang="ru-RU"/>
        </a:p>
      </dgm:t>
    </dgm:pt>
    <dgm:pt modelId="{AC3A6196-8CF1-4693-BD12-E777A49DCA48}" type="pres">
      <dgm:prSet presAssocID="{8D384BCB-6028-4827-9636-CE0F72EFA3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5308D-99F3-4D3C-B271-8126F1BFBBE1}" type="pres">
      <dgm:prSet presAssocID="{EEDB0FB7-C1EB-48D0-A622-A039631BF88F}" presName="vertOne" presStyleCnt="0"/>
      <dgm:spPr/>
    </dgm:pt>
    <dgm:pt modelId="{C689772A-284F-48B4-90D5-E40FFA0BAE8C}" type="pres">
      <dgm:prSet presAssocID="{EEDB0FB7-C1EB-48D0-A622-A039631BF88F}" presName="txOne" presStyleLbl="node0" presStyleIdx="0" presStyleCnt="2" custScaleX="88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2F8CEC-217D-4102-97B2-3B3E8E4B803B}" type="pres">
      <dgm:prSet presAssocID="{EEDB0FB7-C1EB-48D0-A622-A039631BF88F}" presName="horzOne" presStyleCnt="0"/>
      <dgm:spPr/>
    </dgm:pt>
    <dgm:pt modelId="{EDE66189-3928-4C04-BA18-9F83B0AA62AE}" type="pres">
      <dgm:prSet presAssocID="{9061BE1C-9778-431C-B7B6-FB114CF07BE4}" presName="sibSpaceOne" presStyleCnt="0"/>
      <dgm:spPr/>
    </dgm:pt>
    <dgm:pt modelId="{7EB53504-BB38-4FB6-BFEF-D774DE885944}" type="pres">
      <dgm:prSet presAssocID="{9F5628B4-92EB-461D-A0EE-36815AF76C3D}" presName="vertOne" presStyleCnt="0"/>
      <dgm:spPr/>
    </dgm:pt>
    <dgm:pt modelId="{8318170B-8E76-4FF8-A07D-6398C6572631}" type="pres">
      <dgm:prSet presAssocID="{9F5628B4-92EB-461D-A0EE-36815AF76C3D}" presName="txOne" presStyleLbl="node0" presStyleIdx="1" presStyleCnt="2" custScaleX="808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55FE82-22C2-45FB-AA09-2D5633B34D81}" type="pres">
      <dgm:prSet presAssocID="{9F5628B4-92EB-461D-A0EE-36815AF76C3D}" presName="horzOne" presStyleCnt="0"/>
      <dgm:spPr/>
    </dgm:pt>
  </dgm:ptLst>
  <dgm:cxnLst>
    <dgm:cxn modelId="{618D4427-4A15-4565-A469-358567990E63}" srcId="{8D384BCB-6028-4827-9636-CE0F72EFA32E}" destId="{EEDB0FB7-C1EB-48D0-A622-A039631BF88F}" srcOrd="0" destOrd="0" parTransId="{976A1755-9CCE-43D7-8EEC-2152C8214811}" sibTransId="{9061BE1C-9778-431C-B7B6-FB114CF07BE4}"/>
    <dgm:cxn modelId="{9D192F48-95F3-49B5-A2D8-3BFAE48FB064}" type="presOf" srcId="{9F5628B4-92EB-461D-A0EE-36815AF76C3D}" destId="{8318170B-8E76-4FF8-A07D-6398C6572631}" srcOrd="0" destOrd="0" presId="urn:microsoft.com/office/officeart/2005/8/layout/hierarchy4"/>
    <dgm:cxn modelId="{80594EA6-D0A4-45B7-8CA3-3093C395B8AB}" srcId="{8D384BCB-6028-4827-9636-CE0F72EFA32E}" destId="{9F5628B4-92EB-461D-A0EE-36815AF76C3D}" srcOrd="1" destOrd="0" parTransId="{0D454117-C432-4306-90A7-73F35329D78B}" sibTransId="{75F6EFED-8A8C-4B01-A4BE-585EBEE51526}"/>
    <dgm:cxn modelId="{D43480C9-61AB-4A5D-985E-785B1A2B64FC}" type="presOf" srcId="{8D384BCB-6028-4827-9636-CE0F72EFA32E}" destId="{AC3A6196-8CF1-4693-BD12-E777A49DCA48}" srcOrd="0" destOrd="0" presId="urn:microsoft.com/office/officeart/2005/8/layout/hierarchy4"/>
    <dgm:cxn modelId="{C8FB06C0-A5DD-4E9D-B1AA-3188F54C4BD8}" type="presOf" srcId="{EEDB0FB7-C1EB-48D0-A622-A039631BF88F}" destId="{C689772A-284F-48B4-90D5-E40FFA0BAE8C}" srcOrd="0" destOrd="0" presId="urn:microsoft.com/office/officeart/2005/8/layout/hierarchy4"/>
    <dgm:cxn modelId="{9A9974E0-353E-4029-8856-9E7F26232D8E}" type="presParOf" srcId="{AC3A6196-8CF1-4693-BD12-E777A49DCA48}" destId="{3D45308D-99F3-4D3C-B271-8126F1BFBBE1}" srcOrd="0" destOrd="0" presId="urn:microsoft.com/office/officeart/2005/8/layout/hierarchy4"/>
    <dgm:cxn modelId="{0C0D87EF-053C-45B3-8969-AE4C751EA4F3}" type="presParOf" srcId="{3D45308D-99F3-4D3C-B271-8126F1BFBBE1}" destId="{C689772A-284F-48B4-90D5-E40FFA0BAE8C}" srcOrd="0" destOrd="0" presId="urn:microsoft.com/office/officeart/2005/8/layout/hierarchy4"/>
    <dgm:cxn modelId="{771E6722-46B8-466F-9C09-E944797DD655}" type="presParOf" srcId="{3D45308D-99F3-4D3C-B271-8126F1BFBBE1}" destId="{E62F8CEC-217D-4102-97B2-3B3E8E4B803B}" srcOrd="1" destOrd="0" presId="urn:microsoft.com/office/officeart/2005/8/layout/hierarchy4"/>
    <dgm:cxn modelId="{575C8E7C-E89F-4BF1-89D1-985A9903A728}" type="presParOf" srcId="{AC3A6196-8CF1-4693-BD12-E777A49DCA48}" destId="{EDE66189-3928-4C04-BA18-9F83B0AA62AE}" srcOrd="1" destOrd="0" presId="urn:microsoft.com/office/officeart/2005/8/layout/hierarchy4"/>
    <dgm:cxn modelId="{097A874B-98F4-4412-A4C4-077C3A78874F}" type="presParOf" srcId="{AC3A6196-8CF1-4693-BD12-E777A49DCA48}" destId="{7EB53504-BB38-4FB6-BFEF-D774DE885944}" srcOrd="2" destOrd="0" presId="urn:microsoft.com/office/officeart/2005/8/layout/hierarchy4"/>
    <dgm:cxn modelId="{BCA5A072-4CEB-44FF-B73B-3494F238DAA0}" type="presParOf" srcId="{7EB53504-BB38-4FB6-BFEF-D774DE885944}" destId="{8318170B-8E76-4FF8-A07D-6398C6572631}" srcOrd="0" destOrd="0" presId="urn:microsoft.com/office/officeart/2005/8/layout/hierarchy4"/>
    <dgm:cxn modelId="{1294ED64-F780-4037-B168-8841819FCAB7}" type="presParOf" srcId="{7EB53504-BB38-4FB6-BFEF-D774DE885944}" destId="{6E55FE82-22C2-45FB-AA09-2D5633B34D8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84AACF-E5DC-414E-9EE7-2D36F71A00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FD8B5-3200-4ADA-B20A-3D4B12CA5616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4. Прикладной уровень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9585B-A210-4EEE-976C-5A8E2E0F0AAF}" type="parTrans" cxnId="{2A4E5B6A-034E-4925-A0CE-819F0BFF54D6}">
      <dgm:prSet/>
      <dgm:spPr/>
      <dgm:t>
        <a:bodyPr/>
        <a:lstStyle/>
        <a:p>
          <a:endParaRPr lang="ru-RU"/>
        </a:p>
      </dgm:t>
    </dgm:pt>
    <dgm:pt modelId="{91866501-116E-4249-A0DC-647D44CC43E8}" type="sibTrans" cxnId="{2A4E5B6A-034E-4925-A0CE-819F0BFF54D6}">
      <dgm:prSet/>
      <dgm:spPr/>
      <dgm:t>
        <a:bodyPr/>
        <a:lstStyle/>
        <a:p>
          <a:endParaRPr lang="ru-RU"/>
        </a:p>
      </dgm:t>
    </dgm:pt>
    <dgm:pt modelId="{D54EA261-FCF9-4257-89CE-D6F71A1F5745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3. Транспортный уровень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55789-4D0E-4933-937D-23E1E3D00FA7}" type="parTrans" cxnId="{9029A1DD-71B4-48F4-9640-AD711AB54C5C}">
      <dgm:prSet/>
      <dgm:spPr/>
      <dgm:t>
        <a:bodyPr/>
        <a:lstStyle/>
        <a:p>
          <a:endParaRPr lang="ru-RU"/>
        </a:p>
      </dgm:t>
    </dgm:pt>
    <dgm:pt modelId="{4809CE51-FD77-44BD-9A8E-05DC836B9E32}" type="sibTrans" cxnId="{9029A1DD-71B4-48F4-9640-AD711AB54C5C}">
      <dgm:prSet/>
      <dgm:spPr/>
      <dgm:t>
        <a:bodyPr/>
        <a:lstStyle/>
        <a:p>
          <a:endParaRPr lang="ru-RU"/>
        </a:p>
      </dgm:t>
    </dgm:pt>
    <dgm:pt modelId="{9E3E80C5-B41A-4FEB-A3A6-D7FABCD70730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2. Межсетевой уровень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FE47B-673A-4245-BA0F-47EF0BE2152B}" type="parTrans" cxnId="{20321EC7-17E2-4CC0-AA13-39E2D53CD66E}">
      <dgm:prSet/>
      <dgm:spPr/>
      <dgm:t>
        <a:bodyPr/>
        <a:lstStyle/>
        <a:p>
          <a:endParaRPr lang="ru-RU"/>
        </a:p>
      </dgm:t>
    </dgm:pt>
    <dgm:pt modelId="{8523A313-D9E3-44EA-B745-93A9F70F09CF}" type="sibTrans" cxnId="{20321EC7-17E2-4CC0-AA13-39E2D53CD66E}">
      <dgm:prSet/>
      <dgm:spPr/>
      <dgm:t>
        <a:bodyPr/>
        <a:lstStyle/>
        <a:p>
          <a:endParaRPr lang="ru-RU"/>
        </a:p>
      </dgm:t>
    </dgm:pt>
    <dgm:pt modelId="{274A3CD3-C2A9-4DF0-810D-73AD897A526F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1. Канальный уровень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158AB-CADB-4E93-BEC4-9F56E45BCFE8}" type="parTrans" cxnId="{BB5781B9-B841-48D9-A609-5CFC878B4809}">
      <dgm:prSet/>
      <dgm:spPr/>
      <dgm:t>
        <a:bodyPr/>
        <a:lstStyle/>
        <a:p>
          <a:endParaRPr lang="ru-RU"/>
        </a:p>
      </dgm:t>
    </dgm:pt>
    <dgm:pt modelId="{42905EB5-5576-4B23-91FA-13F71F60D3AB}" type="sibTrans" cxnId="{BB5781B9-B841-48D9-A609-5CFC878B4809}">
      <dgm:prSet/>
      <dgm:spPr/>
      <dgm:t>
        <a:bodyPr/>
        <a:lstStyle/>
        <a:p>
          <a:endParaRPr lang="ru-RU"/>
        </a:p>
      </dgm:t>
    </dgm:pt>
    <dgm:pt modelId="{1CE95BD8-4764-471A-AF45-9FFBC63F7924}" type="pres">
      <dgm:prSet presAssocID="{D084AACF-E5DC-414E-9EE7-2D36F71A00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309A2-DB84-460F-81CB-50775D58ED49}" type="pres">
      <dgm:prSet presAssocID="{3C2FD8B5-3200-4ADA-B20A-3D4B12CA5616}" presName="parentText" presStyleLbl="node1" presStyleIdx="0" presStyleCnt="4" custLinFactNeighborX="0" custLinFactNeighborY="7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7E2F9-217F-4EA8-89B9-929DFE1D4831}" type="pres">
      <dgm:prSet presAssocID="{91866501-116E-4249-A0DC-647D44CC43E8}" presName="spacer" presStyleCnt="0"/>
      <dgm:spPr/>
    </dgm:pt>
    <dgm:pt modelId="{5ABD430C-723B-4667-9518-E16397014007}" type="pres">
      <dgm:prSet presAssocID="{D54EA261-FCF9-4257-89CE-D6F71A1F57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C38C3-192D-4E66-BF04-9EBC8128C7D2}" type="pres">
      <dgm:prSet presAssocID="{4809CE51-FD77-44BD-9A8E-05DC836B9E32}" presName="spacer" presStyleCnt="0"/>
      <dgm:spPr/>
    </dgm:pt>
    <dgm:pt modelId="{21E56F4D-8A29-4A14-9CA8-7507EF9C7DEE}" type="pres">
      <dgm:prSet presAssocID="{9E3E80C5-B41A-4FEB-A3A6-D7FABCD707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97C0B-31AB-44FD-98A9-1286D73AF70A}" type="pres">
      <dgm:prSet presAssocID="{8523A313-D9E3-44EA-B745-93A9F70F09CF}" presName="spacer" presStyleCnt="0"/>
      <dgm:spPr/>
    </dgm:pt>
    <dgm:pt modelId="{28FFA1CC-43BF-4A48-9096-EB83187EF6E7}" type="pres">
      <dgm:prSet presAssocID="{274A3CD3-C2A9-4DF0-810D-73AD897A5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0BAF40-122D-4C3B-8C72-56A26BD6D629}" type="presOf" srcId="{9E3E80C5-B41A-4FEB-A3A6-D7FABCD70730}" destId="{21E56F4D-8A29-4A14-9CA8-7507EF9C7DEE}" srcOrd="0" destOrd="0" presId="urn:microsoft.com/office/officeart/2005/8/layout/vList2"/>
    <dgm:cxn modelId="{314603AF-F85D-401C-AB35-DA27E41163E7}" type="presOf" srcId="{D084AACF-E5DC-414E-9EE7-2D36F71A009E}" destId="{1CE95BD8-4764-471A-AF45-9FFBC63F7924}" srcOrd="0" destOrd="0" presId="urn:microsoft.com/office/officeart/2005/8/layout/vList2"/>
    <dgm:cxn modelId="{2B26EF59-1EB5-48A8-9927-09A33C95CFC9}" type="presOf" srcId="{3C2FD8B5-3200-4ADA-B20A-3D4B12CA5616}" destId="{CDB309A2-DB84-460F-81CB-50775D58ED49}" srcOrd="0" destOrd="0" presId="urn:microsoft.com/office/officeart/2005/8/layout/vList2"/>
    <dgm:cxn modelId="{BB5781B9-B841-48D9-A609-5CFC878B4809}" srcId="{D084AACF-E5DC-414E-9EE7-2D36F71A009E}" destId="{274A3CD3-C2A9-4DF0-810D-73AD897A526F}" srcOrd="3" destOrd="0" parTransId="{864158AB-CADB-4E93-BEC4-9F56E45BCFE8}" sibTransId="{42905EB5-5576-4B23-91FA-13F71F60D3AB}"/>
    <dgm:cxn modelId="{2A4E5B6A-034E-4925-A0CE-819F0BFF54D6}" srcId="{D084AACF-E5DC-414E-9EE7-2D36F71A009E}" destId="{3C2FD8B5-3200-4ADA-B20A-3D4B12CA5616}" srcOrd="0" destOrd="0" parTransId="{F9A9585B-A210-4EEE-976C-5A8E2E0F0AAF}" sibTransId="{91866501-116E-4249-A0DC-647D44CC43E8}"/>
    <dgm:cxn modelId="{9029A1DD-71B4-48F4-9640-AD711AB54C5C}" srcId="{D084AACF-E5DC-414E-9EE7-2D36F71A009E}" destId="{D54EA261-FCF9-4257-89CE-D6F71A1F5745}" srcOrd="1" destOrd="0" parTransId="{DA755789-4D0E-4933-937D-23E1E3D00FA7}" sibTransId="{4809CE51-FD77-44BD-9A8E-05DC836B9E32}"/>
    <dgm:cxn modelId="{CA065DE1-C140-4FCC-892D-690F169A0B47}" type="presOf" srcId="{D54EA261-FCF9-4257-89CE-D6F71A1F5745}" destId="{5ABD430C-723B-4667-9518-E16397014007}" srcOrd="0" destOrd="0" presId="urn:microsoft.com/office/officeart/2005/8/layout/vList2"/>
    <dgm:cxn modelId="{BCAEB708-27DC-4D13-B80F-7D30C9A4F22C}" type="presOf" srcId="{274A3CD3-C2A9-4DF0-810D-73AD897A526F}" destId="{28FFA1CC-43BF-4A48-9096-EB83187EF6E7}" srcOrd="0" destOrd="0" presId="urn:microsoft.com/office/officeart/2005/8/layout/vList2"/>
    <dgm:cxn modelId="{20321EC7-17E2-4CC0-AA13-39E2D53CD66E}" srcId="{D084AACF-E5DC-414E-9EE7-2D36F71A009E}" destId="{9E3E80C5-B41A-4FEB-A3A6-D7FABCD70730}" srcOrd="2" destOrd="0" parTransId="{5E2FE47B-673A-4245-BA0F-47EF0BE2152B}" sibTransId="{8523A313-D9E3-44EA-B745-93A9F70F09CF}"/>
    <dgm:cxn modelId="{C33888C4-DD0D-408F-956B-AD0B334D7845}" type="presParOf" srcId="{1CE95BD8-4764-471A-AF45-9FFBC63F7924}" destId="{CDB309A2-DB84-460F-81CB-50775D58ED49}" srcOrd="0" destOrd="0" presId="urn:microsoft.com/office/officeart/2005/8/layout/vList2"/>
    <dgm:cxn modelId="{776A8379-35A0-4CD3-AA7D-C7D32DB274AC}" type="presParOf" srcId="{1CE95BD8-4764-471A-AF45-9FFBC63F7924}" destId="{DB17E2F9-217F-4EA8-89B9-929DFE1D4831}" srcOrd="1" destOrd="0" presId="urn:microsoft.com/office/officeart/2005/8/layout/vList2"/>
    <dgm:cxn modelId="{24EDDEFF-266E-40F9-9E9B-C074EB35FAB7}" type="presParOf" srcId="{1CE95BD8-4764-471A-AF45-9FFBC63F7924}" destId="{5ABD430C-723B-4667-9518-E16397014007}" srcOrd="2" destOrd="0" presId="urn:microsoft.com/office/officeart/2005/8/layout/vList2"/>
    <dgm:cxn modelId="{742F7946-AF4C-489F-9544-2177BB23E833}" type="presParOf" srcId="{1CE95BD8-4764-471A-AF45-9FFBC63F7924}" destId="{0E6C38C3-192D-4E66-BF04-9EBC8128C7D2}" srcOrd="3" destOrd="0" presId="urn:microsoft.com/office/officeart/2005/8/layout/vList2"/>
    <dgm:cxn modelId="{DC92C717-B9FC-4280-BFC4-39DA398B470B}" type="presParOf" srcId="{1CE95BD8-4764-471A-AF45-9FFBC63F7924}" destId="{21E56F4D-8A29-4A14-9CA8-7507EF9C7DEE}" srcOrd="4" destOrd="0" presId="urn:microsoft.com/office/officeart/2005/8/layout/vList2"/>
    <dgm:cxn modelId="{A999F194-71B3-4510-A583-52018A604F21}" type="presParOf" srcId="{1CE95BD8-4764-471A-AF45-9FFBC63F7924}" destId="{D1C97C0B-31AB-44FD-98A9-1286D73AF70A}" srcOrd="5" destOrd="0" presId="urn:microsoft.com/office/officeart/2005/8/layout/vList2"/>
    <dgm:cxn modelId="{E2C8DFBF-D57E-4920-A485-88CA80CA9741}" type="presParOf" srcId="{1CE95BD8-4764-471A-AF45-9FFBC63F7924}" destId="{28FFA1CC-43BF-4A48-9096-EB83187EF6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84AACF-E5DC-414E-9EE7-2D36F71A00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FD8B5-3200-4ADA-B20A-3D4B12CA5616}">
      <dgm:prSet phldrT="[Текст]" custT="1"/>
      <dgm:spPr/>
      <dgm:t>
        <a:bodyPr/>
        <a:lstStyle/>
        <a:p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FTP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9585B-A210-4EEE-976C-5A8E2E0F0AAF}" type="parTrans" cxnId="{2A4E5B6A-034E-4925-A0CE-819F0BFF54D6}">
      <dgm:prSet/>
      <dgm:spPr/>
      <dgm:t>
        <a:bodyPr/>
        <a:lstStyle/>
        <a:p>
          <a:endParaRPr lang="ru-RU"/>
        </a:p>
      </dgm:t>
    </dgm:pt>
    <dgm:pt modelId="{91866501-116E-4249-A0DC-647D44CC43E8}" type="sibTrans" cxnId="{2A4E5B6A-034E-4925-A0CE-819F0BFF54D6}">
      <dgm:prSet/>
      <dgm:spPr/>
      <dgm:t>
        <a:bodyPr/>
        <a:lstStyle/>
        <a:p>
          <a:endParaRPr lang="ru-RU"/>
        </a:p>
      </dgm:t>
    </dgm:pt>
    <dgm:pt modelId="{9DFFC0C9-11C6-4BAC-9FEA-30B2513E7387}">
      <dgm:prSet phldrT="[Текст]" custT="1"/>
      <dgm:spPr/>
      <dgm:t>
        <a:bodyPr/>
        <a:lstStyle/>
        <a:p>
          <a:pPr algn="ctr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TCP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6C434-587D-4A3D-8F2A-538583A2EBDC}" type="parTrans" cxnId="{2688D72E-97AF-4DB3-B7C4-567EA7C29450}">
      <dgm:prSet/>
      <dgm:spPr/>
      <dgm:t>
        <a:bodyPr/>
        <a:lstStyle/>
        <a:p>
          <a:endParaRPr lang="ru-RU"/>
        </a:p>
      </dgm:t>
    </dgm:pt>
    <dgm:pt modelId="{7803AAD5-4051-4C4C-8034-B7223DC46029}" type="sibTrans" cxnId="{2688D72E-97AF-4DB3-B7C4-567EA7C29450}">
      <dgm:prSet/>
      <dgm:spPr/>
      <dgm:t>
        <a:bodyPr/>
        <a:lstStyle/>
        <a:p>
          <a:endParaRPr lang="ru-RU"/>
        </a:p>
      </dgm:t>
    </dgm:pt>
    <dgm:pt modelId="{E88440F1-5098-4500-B4C5-0DA512A578EF}">
      <dgm:prSet phldrT="[Текст]" custT="1"/>
      <dgm:spPr/>
      <dgm:t>
        <a:bodyPr/>
        <a:lstStyle/>
        <a:p>
          <a:pPr algn="ctr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IP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3A579-F478-447C-BE7E-134F8A201975}" type="parTrans" cxnId="{5F4C7594-B5F9-4BC1-AF38-516C54E70124}">
      <dgm:prSet/>
      <dgm:spPr/>
      <dgm:t>
        <a:bodyPr/>
        <a:lstStyle/>
        <a:p>
          <a:endParaRPr lang="ru-RU"/>
        </a:p>
      </dgm:t>
    </dgm:pt>
    <dgm:pt modelId="{D7E3EB73-6C30-419A-82C0-0815F58BB4B8}" type="sibTrans" cxnId="{5F4C7594-B5F9-4BC1-AF38-516C54E70124}">
      <dgm:prSet/>
      <dgm:spPr/>
      <dgm:t>
        <a:bodyPr/>
        <a:lstStyle/>
        <a:p>
          <a:endParaRPr lang="ru-RU"/>
        </a:p>
      </dgm:t>
    </dgm:pt>
    <dgm:pt modelId="{5406BC19-5F83-44BC-AEB2-D2B4FCFB27BF}">
      <dgm:prSet phldrT="[Текст]" custT="1"/>
      <dgm:spPr/>
      <dgm:t>
        <a:bodyPr/>
        <a:lstStyle/>
        <a:p>
          <a:pPr algn="ctr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Ethernet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5D63D-B743-4897-928A-2515F03B695F}" type="parTrans" cxnId="{7718817F-55B3-45BD-9133-FEC061991DE6}">
      <dgm:prSet/>
      <dgm:spPr/>
      <dgm:t>
        <a:bodyPr/>
        <a:lstStyle/>
        <a:p>
          <a:endParaRPr lang="ru-RU"/>
        </a:p>
      </dgm:t>
    </dgm:pt>
    <dgm:pt modelId="{671B49D4-35AC-4979-B202-5FEB1EC8A3B1}" type="sibTrans" cxnId="{7718817F-55B3-45BD-9133-FEC061991DE6}">
      <dgm:prSet/>
      <dgm:spPr/>
      <dgm:t>
        <a:bodyPr/>
        <a:lstStyle/>
        <a:p>
          <a:endParaRPr lang="ru-RU"/>
        </a:p>
      </dgm:t>
    </dgm:pt>
    <dgm:pt modelId="{1CE95BD8-4764-471A-AF45-9FFBC63F7924}" type="pres">
      <dgm:prSet presAssocID="{D084AACF-E5DC-414E-9EE7-2D36F71A00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309A2-DB84-460F-81CB-50775D58ED49}" type="pres">
      <dgm:prSet presAssocID="{3C2FD8B5-3200-4ADA-B20A-3D4B12CA5616}" presName="parentText" presStyleLbl="node1" presStyleIdx="0" presStyleCnt="4" custLinFactNeighborX="0" custLinFactNeighborY="7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7E2F9-217F-4EA8-89B9-929DFE1D4831}" type="pres">
      <dgm:prSet presAssocID="{91866501-116E-4249-A0DC-647D44CC43E8}" presName="spacer" presStyleCnt="0"/>
      <dgm:spPr/>
    </dgm:pt>
    <dgm:pt modelId="{25AA0561-C144-4733-B08C-FEFD68D79165}" type="pres">
      <dgm:prSet presAssocID="{9DFFC0C9-11C6-4BAC-9FEA-30B2513E738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53F3-A91D-46A6-BE06-C60386E6E1E2}" type="pres">
      <dgm:prSet presAssocID="{7803AAD5-4051-4C4C-8034-B7223DC46029}" presName="spacer" presStyleCnt="0"/>
      <dgm:spPr/>
    </dgm:pt>
    <dgm:pt modelId="{ED967CF5-5086-4EA6-91FC-693D3FB070BC}" type="pres">
      <dgm:prSet presAssocID="{E88440F1-5098-4500-B4C5-0DA512A578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370E0-FCE4-4EDA-B28E-E20B90283AF2}" type="pres">
      <dgm:prSet presAssocID="{D7E3EB73-6C30-419A-82C0-0815F58BB4B8}" presName="spacer" presStyleCnt="0"/>
      <dgm:spPr/>
    </dgm:pt>
    <dgm:pt modelId="{4257D0C9-6C04-490E-86B0-5E06351E1447}" type="pres">
      <dgm:prSet presAssocID="{5406BC19-5F83-44BC-AEB2-D2B4FCFB27BF}" presName="parentText" presStyleLbl="node1" presStyleIdx="3" presStyleCnt="4" custLinFactX="400000" custLinFactNeighborX="441569" custLinFactNeighborY="21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E5B6A-034E-4925-A0CE-819F0BFF54D6}" srcId="{D084AACF-E5DC-414E-9EE7-2D36F71A009E}" destId="{3C2FD8B5-3200-4ADA-B20A-3D4B12CA5616}" srcOrd="0" destOrd="0" parTransId="{F9A9585B-A210-4EEE-976C-5A8E2E0F0AAF}" sibTransId="{91866501-116E-4249-A0DC-647D44CC43E8}"/>
    <dgm:cxn modelId="{6D172FC7-B955-4887-BFF5-4C9005D50B85}" type="presOf" srcId="{D084AACF-E5DC-414E-9EE7-2D36F71A009E}" destId="{1CE95BD8-4764-471A-AF45-9FFBC63F7924}" srcOrd="0" destOrd="0" presId="urn:microsoft.com/office/officeart/2005/8/layout/vList2"/>
    <dgm:cxn modelId="{62CCB0A5-CB60-40FB-AA34-1EACC641C729}" type="presOf" srcId="{3C2FD8B5-3200-4ADA-B20A-3D4B12CA5616}" destId="{CDB309A2-DB84-460F-81CB-50775D58ED49}" srcOrd="0" destOrd="0" presId="urn:microsoft.com/office/officeart/2005/8/layout/vList2"/>
    <dgm:cxn modelId="{7718817F-55B3-45BD-9133-FEC061991DE6}" srcId="{D084AACF-E5DC-414E-9EE7-2D36F71A009E}" destId="{5406BC19-5F83-44BC-AEB2-D2B4FCFB27BF}" srcOrd="3" destOrd="0" parTransId="{B765D63D-B743-4897-928A-2515F03B695F}" sibTransId="{671B49D4-35AC-4979-B202-5FEB1EC8A3B1}"/>
    <dgm:cxn modelId="{547D49FF-CA17-4038-85BC-E8D55CD9529B}" type="presOf" srcId="{9DFFC0C9-11C6-4BAC-9FEA-30B2513E7387}" destId="{25AA0561-C144-4733-B08C-FEFD68D79165}" srcOrd="0" destOrd="0" presId="urn:microsoft.com/office/officeart/2005/8/layout/vList2"/>
    <dgm:cxn modelId="{54E62869-DF41-4550-A676-44B248A27B41}" type="presOf" srcId="{5406BC19-5F83-44BC-AEB2-D2B4FCFB27BF}" destId="{4257D0C9-6C04-490E-86B0-5E06351E1447}" srcOrd="0" destOrd="0" presId="urn:microsoft.com/office/officeart/2005/8/layout/vList2"/>
    <dgm:cxn modelId="{5F4C7594-B5F9-4BC1-AF38-516C54E70124}" srcId="{D084AACF-E5DC-414E-9EE7-2D36F71A009E}" destId="{E88440F1-5098-4500-B4C5-0DA512A578EF}" srcOrd="2" destOrd="0" parTransId="{C733A579-F478-447C-BE7E-134F8A201975}" sibTransId="{D7E3EB73-6C30-419A-82C0-0815F58BB4B8}"/>
    <dgm:cxn modelId="{2688D72E-97AF-4DB3-B7C4-567EA7C29450}" srcId="{D084AACF-E5DC-414E-9EE7-2D36F71A009E}" destId="{9DFFC0C9-11C6-4BAC-9FEA-30B2513E7387}" srcOrd="1" destOrd="0" parTransId="{E0E6C434-587D-4A3D-8F2A-538583A2EBDC}" sibTransId="{7803AAD5-4051-4C4C-8034-B7223DC46029}"/>
    <dgm:cxn modelId="{EA48FFBC-6EB7-4280-9498-DA636A6BEC42}" type="presOf" srcId="{E88440F1-5098-4500-B4C5-0DA512A578EF}" destId="{ED967CF5-5086-4EA6-91FC-693D3FB070BC}" srcOrd="0" destOrd="0" presId="urn:microsoft.com/office/officeart/2005/8/layout/vList2"/>
    <dgm:cxn modelId="{D84FC1AE-F9F5-4496-A502-9BFECC356CA8}" type="presParOf" srcId="{1CE95BD8-4764-471A-AF45-9FFBC63F7924}" destId="{CDB309A2-DB84-460F-81CB-50775D58ED49}" srcOrd="0" destOrd="0" presId="urn:microsoft.com/office/officeart/2005/8/layout/vList2"/>
    <dgm:cxn modelId="{E940FEE1-2783-4280-9A46-BF6D48E753CF}" type="presParOf" srcId="{1CE95BD8-4764-471A-AF45-9FFBC63F7924}" destId="{DB17E2F9-217F-4EA8-89B9-929DFE1D4831}" srcOrd="1" destOrd="0" presId="urn:microsoft.com/office/officeart/2005/8/layout/vList2"/>
    <dgm:cxn modelId="{172304E5-A1F9-4B21-BFDB-E86045545946}" type="presParOf" srcId="{1CE95BD8-4764-471A-AF45-9FFBC63F7924}" destId="{25AA0561-C144-4733-B08C-FEFD68D79165}" srcOrd="2" destOrd="0" presId="urn:microsoft.com/office/officeart/2005/8/layout/vList2"/>
    <dgm:cxn modelId="{FA7CCBCD-F0E0-4E77-8EA9-F112A74E1A8E}" type="presParOf" srcId="{1CE95BD8-4764-471A-AF45-9FFBC63F7924}" destId="{550A53F3-A91D-46A6-BE06-C60386E6E1E2}" srcOrd="3" destOrd="0" presId="urn:microsoft.com/office/officeart/2005/8/layout/vList2"/>
    <dgm:cxn modelId="{68E81F87-477C-40A3-8C06-58984361DBF4}" type="presParOf" srcId="{1CE95BD8-4764-471A-AF45-9FFBC63F7924}" destId="{ED967CF5-5086-4EA6-91FC-693D3FB070BC}" srcOrd="4" destOrd="0" presId="urn:microsoft.com/office/officeart/2005/8/layout/vList2"/>
    <dgm:cxn modelId="{87243894-0A36-472F-BC1B-0424E8F8DC41}" type="presParOf" srcId="{1CE95BD8-4764-471A-AF45-9FFBC63F7924}" destId="{2BD370E0-FCE4-4EDA-B28E-E20B90283AF2}" srcOrd="5" destOrd="0" presId="urn:microsoft.com/office/officeart/2005/8/layout/vList2"/>
    <dgm:cxn modelId="{3DC44F57-ADFF-471A-872D-A157B7FE6278}" type="presParOf" srcId="{1CE95BD8-4764-471A-AF45-9FFBC63F7924}" destId="{4257D0C9-6C04-490E-86B0-5E06351E14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84AACF-E5DC-414E-9EE7-2D36F71A00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FD8B5-3200-4ADA-B20A-3D4B12CA5616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4. Прикладной уровень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9585B-A210-4EEE-976C-5A8E2E0F0AAF}" type="parTrans" cxnId="{2A4E5B6A-034E-4925-A0CE-819F0BFF54D6}">
      <dgm:prSet/>
      <dgm:spPr/>
      <dgm:t>
        <a:bodyPr/>
        <a:lstStyle/>
        <a:p>
          <a:endParaRPr lang="ru-RU"/>
        </a:p>
      </dgm:t>
    </dgm:pt>
    <dgm:pt modelId="{91866501-116E-4249-A0DC-647D44CC43E8}" type="sibTrans" cxnId="{2A4E5B6A-034E-4925-A0CE-819F0BFF54D6}">
      <dgm:prSet/>
      <dgm:spPr/>
      <dgm:t>
        <a:bodyPr/>
        <a:lstStyle/>
        <a:p>
          <a:endParaRPr lang="ru-RU"/>
        </a:p>
      </dgm:t>
    </dgm:pt>
    <dgm:pt modelId="{D54EA261-FCF9-4257-89CE-D6F71A1F5745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3. Транспортный уровень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55789-4D0E-4933-937D-23E1E3D00FA7}" type="parTrans" cxnId="{9029A1DD-71B4-48F4-9640-AD711AB54C5C}">
      <dgm:prSet/>
      <dgm:spPr/>
      <dgm:t>
        <a:bodyPr/>
        <a:lstStyle/>
        <a:p>
          <a:endParaRPr lang="ru-RU"/>
        </a:p>
      </dgm:t>
    </dgm:pt>
    <dgm:pt modelId="{4809CE51-FD77-44BD-9A8E-05DC836B9E32}" type="sibTrans" cxnId="{9029A1DD-71B4-48F4-9640-AD711AB54C5C}">
      <dgm:prSet/>
      <dgm:spPr/>
      <dgm:t>
        <a:bodyPr/>
        <a:lstStyle/>
        <a:p>
          <a:endParaRPr lang="ru-RU"/>
        </a:p>
      </dgm:t>
    </dgm:pt>
    <dgm:pt modelId="{9E3E80C5-B41A-4FEB-A3A6-D7FABCD70730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2. Межсетевой уровень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FE47B-673A-4245-BA0F-47EF0BE2152B}" type="parTrans" cxnId="{20321EC7-17E2-4CC0-AA13-39E2D53CD66E}">
      <dgm:prSet/>
      <dgm:spPr/>
      <dgm:t>
        <a:bodyPr/>
        <a:lstStyle/>
        <a:p>
          <a:endParaRPr lang="ru-RU"/>
        </a:p>
      </dgm:t>
    </dgm:pt>
    <dgm:pt modelId="{8523A313-D9E3-44EA-B745-93A9F70F09CF}" type="sibTrans" cxnId="{20321EC7-17E2-4CC0-AA13-39E2D53CD66E}">
      <dgm:prSet/>
      <dgm:spPr/>
      <dgm:t>
        <a:bodyPr/>
        <a:lstStyle/>
        <a:p>
          <a:endParaRPr lang="ru-RU"/>
        </a:p>
      </dgm:t>
    </dgm:pt>
    <dgm:pt modelId="{274A3CD3-C2A9-4DF0-810D-73AD897A526F}">
      <dgm:prSet phldrT="[Текст]" custT="1"/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1. Канальный уровень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158AB-CADB-4E93-BEC4-9F56E45BCFE8}" type="parTrans" cxnId="{BB5781B9-B841-48D9-A609-5CFC878B4809}">
      <dgm:prSet/>
      <dgm:spPr/>
      <dgm:t>
        <a:bodyPr/>
        <a:lstStyle/>
        <a:p>
          <a:endParaRPr lang="ru-RU"/>
        </a:p>
      </dgm:t>
    </dgm:pt>
    <dgm:pt modelId="{42905EB5-5576-4B23-91FA-13F71F60D3AB}" type="sibTrans" cxnId="{BB5781B9-B841-48D9-A609-5CFC878B4809}">
      <dgm:prSet/>
      <dgm:spPr/>
      <dgm:t>
        <a:bodyPr/>
        <a:lstStyle/>
        <a:p>
          <a:endParaRPr lang="ru-RU"/>
        </a:p>
      </dgm:t>
    </dgm:pt>
    <dgm:pt modelId="{1CE95BD8-4764-471A-AF45-9FFBC63F7924}" type="pres">
      <dgm:prSet presAssocID="{D084AACF-E5DC-414E-9EE7-2D36F71A00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309A2-DB84-460F-81CB-50775D58ED49}" type="pres">
      <dgm:prSet presAssocID="{3C2FD8B5-3200-4ADA-B20A-3D4B12CA5616}" presName="parentText" presStyleLbl="node1" presStyleIdx="0" presStyleCnt="4" custLinFactNeighborX="0" custLinFactNeighborY="7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7E2F9-217F-4EA8-89B9-929DFE1D4831}" type="pres">
      <dgm:prSet presAssocID="{91866501-116E-4249-A0DC-647D44CC43E8}" presName="spacer" presStyleCnt="0"/>
      <dgm:spPr/>
    </dgm:pt>
    <dgm:pt modelId="{5ABD430C-723B-4667-9518-E16397014007}" type="pres">
      <dgm:prSet presAssocID="{D54EA261-FCF9-4257-89CE-D6F71A1F57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C38C3-192D-4E66-BF04-9EBC8128C7D2}" type="pres">
      <dgm:prSet presAssocID="{4809CE51-FD77-44BD-9A8E-05DC836B9E32}" presName="spacer" presStyleCnt="0"/>
      <dgm:spPr/>
    </dgm:pt>
    <dgm:pt modelId="{21E56F4D-8A29-4A14-9CA8-7507EF9C7DEE}" type="pres">
      <dgm:prSet presAssocID="{9E3E80C5-B41A-4FEB-A3A6-D7FABCD707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97C0B-31AB-44FD-98A9-1286D73AF70A}" type="pres">
      <dgm:prSet presAssocID="{8523A313-D9E3-44EA-B745-93A9F70F09CF}" presName="spacer" presStyleCnt="0"/>
      <dgm:spPr/>
    </dgm:pt>
    <dgm:pt modelId="{28FFA1CC-43BF-4A48-9096-EB83187EF6E7}" type="pres">
      <dgm:prSet presAssocID="{274A3CD3-C2A9-4DF0-810D-73AD897A526F}" presName="parentText" presStyleLbl="node1" presStyleIdx="3" presStyleCnt="4" custLinFactNeighborX="-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D195D-AEC5-4124-9886-EDA3B5737808}" type="presOf" srcId="{D54EA261-FCF9-4257-89CE-D6F71A1F5745}" destId="{5ABD430C-723B-4667-9518-E16397014007}" srcOrd="0" destOrd="0" presId="urn:microsoft.com/office/officeart/2005/8/layout/vList2"/>
    <dgm:cxn modelId="{DEF02995-853B-454F-8B61-E725EF07A594}" type="presOf" srcId="{9E3E80C5-B41A-4FEB-A3A6-D7FABCD70730}" destId="{21E56F4D-8A29-4A14-9CA8-7507EF9C7DEE}" srcOrd="0" destOrd="0" presId="urn:microsoft.com/office/officeart/2005/8/layout/vList2"/>
    <dgm:cxn modelId="{2BB3C67C-12B5-4F40-B6DE-C2492475B628}" type="presOf" srcId="{3C2FD8B5-3200-4ADA-B20A-3D4B12CA5616}" destId="{CDB309A2-DB84-460F-81CB-50775D58ED49}" srcOrd="0" destOrd="0" presId="urn:microsoft.com/office/officeart/2005/8/layout/vList2"/>
    <dgm:cxn modelId="{BB5781B9-B841-48D9-A609-5CFC878B4809}" srcId="{D084AACF-E5DC-414E-9EE7-2D36F71A009E}" destId="{274A3CD3-C2A9-4DF0-810D-73AD897A526F}" srcOrd="3" destOrd="0" parTransId="{864158AB-CADB-4E93-BEC4-9F56E45BCFE8}" sibTransId="{42905EB5-5576-4B23-91FA-13F71F60D3AB}"/>
    <dgm:cxn modelId="{2A4E5B6A-034E-4925-A0CE-819F0BFF54D6}" srcId="{D084AACF-E5DC-414E-9EE7-2D36F71A009E}" destId="{3C2FD8B5-3200-4ADA-B20A-3D4B12CA5616}" srcOrd="0" destOrd="0" parTransId="{F9A9585B-A210-4EEE-976C-5A8E2E0F0AAF}" sibTransId="{91866501-116E-4249-A0DC-647D44CC43E8}"/>
    <dgm:cxn modelId="{59682FB8-89F2-4BE6-BA4F-2C2A01986871}" type="presOf" srcId="{274A3CD3-C2A9-4DF0-810D-73AD897A526F}" destId="{28FFA1CC-43BF-4A48-9096-EB83187EF6E7}" srcOrd="0" destOrd="0" presId="urn:microsoft.com/office/officeart/2005/8/layout/vList2"/>
    <dgm:cxn modelId="{9029A1DD-71B4-48F4-9640-AD711AB54C5C}" srcId="{D084AACF-E5DC-414E-9EE7-2D36F71A009E}" destId="{D54EA261-FCF9-4257-89CE-D6F71A1F5745}" srcOrd="1" destOrd="0" parTransId="{DA755789-4D0E-4933-937D-23E1E3D00FA7}" sibTransId="{4809CE51-FD77-44BD-9A8E-05DC836B9E32}"/>
    <dgm:cxn modelId="{343D2329-594A-442A-98FF-C5BB8F4876B9}" type="presOf" srcId="{D084AACF-E5DC-414E-9EE7-2D36F71A009E}" destId="{1CE95BD8-4764-471A-AF45-9FFBC63F7924}" srcOrd="0" destOrd="0" presId="urn:microsoft.com/office/officeart/2005/8/layout/vList2"/>
    <dgm:cxn modelId="{20321EC7-17E2-4CC0-AA13-39E2D53CD66E}" srcId="{D084AACF-E5DC-414E-9EE7-2D36F71A009E}" destId="{9E3E80C5-B41A-4FEB-A3A6-D7FABCD70730}" srcOrd="2" destOrd="0" parTransId="{5E2FE47B-673A-4245-BA0F-47EF0BE2152B}" sibTransId="{8523A313-D9E3-44EA-B745-93A9F70F09CF}"/>
    <dgm:cxn modelId="{DDFD7CE4-1A29-45CF-961B-CBAD6D0C005A}" type="presParOf" srcId="{1CE95BD8-4764-471A-AF45-9FFBC63F7924}" destId="{CDB309A2-DB84-460F-81CB-50775D58ED49}" srcOrd="0" destOrd="0" presId="urn:microsoft.com/office/officeart/2005/8/layout/vList2"/>
    <dgm:cxn modelId="{3E981FA1-3028-4A2B-844A-E0934FE057D5}" type="presParOf" srcId="{1CE95BD8-4764-471A-AF45-9FFBC63F7924}" destId="{DB17E2F9-217F-4EA8-89B9-929DFE1D4831}" srcOrd="1" destOrd="0" presId="urn:microsoft.com/office/officeart/2005/8/layout/vList2"/>
    <dgm:cxn modelId="{B5792500-EBE5-4080-8B77-F178DDB18ADA}" type="presParOf" srcId="{1CE95BD8-4764-471A-AF45-9FFBC63F7924}" destId="{5ABD430C-723B-4667-9518-E16397014007}" srcOrd="2" destOrd="0" presId="urn:microsoft.com/office/officeart/2005/8/layout/vList2"/>
    <dgm:cxn modelId="{CB1C40C1-5B75-4A2E-AC11-D0664034B674}" type="presParOf" srcId="{1CE95BD8-4764-471A-AF45-9FFBC63F7924}" destId="{0E6C38C3-192D-4E66-BF04-9EBC8128C7D2}" srcOrd="3" destOrd="0" presId="urn:microsoft.com/office/officeart/2005/8/layout/vList2"/>
    <dgm:cxn modelId="{EA8E870D-3DDD-4DB4-8961-F1A32A6D5173}" type="presParOf" srcId="{1CE95BD8-4764-471A-AF45-9FFBC63F7924}" destId="{21E56F4D-8A29-4A14-9CA8-7507EF9C7DEE}" srcOrd="4" destOrd="0" presId="urn:microsoft.com/office/officeart/2005/8/layout/vList2"/>
    <dgm:cxn modelId="{36EF05B8-78F0-43AF-9196-8E50BF6E30D1}" type="presParOf" srcId="{1CE95BD8-4764-471A-AF45-9FFBC63F7924}" destId="{D1C97C0B-31AB-44FD-98A9-1286D73AF70A}" srcOrd="5" destOrd="0" presId="urn:microsoft.com/office/officeart/2005/8/layout/vList2"/>
    <dgm:cxn modelId="{CF992726-CC88-4ADD-8650-AA79B559FF6F}" type="presParOf" srcId="{1CE95BD8-4764-471A-AF45-9FFBC63F7924}" destId="{28FFA1CC-43BF-4A48-9096-EB83187EF6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84AACF-E5DC-414E-9EE7-2D36F71A00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FD8B5-3200-4ADA-B20A-3D4B12CA5616}">
      <dgm:prSet phldrT="[Текст]" custT="1"/>
      <dgm:spPr/>
      <dgm:t>
        <a:bodyPr/>
        <a:lstStyle/>
        <a:p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FTP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9585B-A210-4EEE-976C-5A8E2E0F0AAF}" type="parTrans" cxnId="{2A4E5B6A-034E-4925-A0CE-819F0BFF54D6}">
      <dgm:prSet/>
      <dgm:spPr/>
      <dgm:t>
        <a:bodyPr/>
        <a:lstStyle/>
        <a:p>
          <a:endParaRPr lang="ru-RU"/>
        </a:p>
      </dgm:t>
    </dgm:pt>
    <dgm:pt modelId="{91866501-116E-4249-A0DC-647D44CC43E8}" type="sibTrans" cxnId="{2A4E5B6A-034E-4925-A0CE-819F0BFF54D6}">
      <dgm:prSet/>
      <dgm:spPr/>
      <dgm:t>
        <a:bodyPr/>
        <a:lstStyle/>
        <a:p>
          <a:endParaRPr lang="ru-RU"/>
        </a:p>
      </dgm:t>
    </dgm:pt>
    <dgm:pt modelId="{9DFFC0C9-11C6-4BAC-9FEA-30B2513E7387}">
      <dgm:prSet phldrT="[Текст]" custT="1"/>
      <dgm:spPr/>
      <dgm:t>
        <a:bodyPr/>
        <a:lstStyle/>
        <a:p>
          <a:pPr algn="ctr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TCP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6C434-587D-4A3D-8F2A-538583A2EBDC}" type="parTrans" cxnId="{2688D72E-97AF-4DB3-B7C4-567EA7C29450}">
      <dgm:prSet/>
      <dgm:spPr/>
      <dgm:t>
        <a:bodyPr/>
        <a:lstStyle/>
        <a:p>
          <a:endParaRPr lang="ru-RU"/>
        </a:p>
      </dgm:t>
    </dgm:pt>
    <dgm:pt modelId="{7803AAD5-4051-4C4C-8034-B7223DC46029}" type="sibTrans" cxnId="{2688D72E-97AF-4DB3-B7C4-567EA7C29450}">
      <dgm:prSet/>
      <dgm:spPr/>
      <dgm:t>
        <a:bodyPr/>
        <a:lstStyle/>
        <a:p>
          <a:endParaRPr lang="ru-RU"/>
        </a:p>
      </dgm:t>
    </dgm:pt>
    <dgm:pt modelId="{E88440F1-5098-4500-B4C5-0DA512A578EF}">
      <dgm:prSet phldrT="[Текст]" custT="1"/>
      <dgm:spPr/>
      <dgm:t>
        <a:bodyPr/>
        <a:lstStyle/>
        <a:p>
          <a:pPr algn="ctr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IP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33A579-F478-447C-BE7E-134F8A201975}" type="parTrans" cxnId="{5F4C7594-B5F9-4BC1-AF38-516C54E70124}">
      <dgm:prSet/>
      <dgm:spPr/>
      <dgm:t>
        <a:bodyPr/>
        <a:lstStyle/>
        <a:p>
          <a:endParaRPr lang="ru-RU"/>
        </a:p>
      </dgm:t>
    </dgm:pt>
    <dgm:pt modelId="{D7E3EB73-6C30-419A-82C0-0815F58BB4B8}" type="sibTrans" cxnId="{5F4C7594-B5F9-4BC1-AF38-516C54E70124}">
      <dgm:prSet/>
      <dgm:spPr/>
      <dgm:t>
        <a:bodyPr/>
        <a:lstStyle/>
        <a:p>
          <a:endParaRPr lang="ru-RU"/>
        </a:p>
      </dgm:t>
    </dgm:pt>
    <dgm:pt modelId="{5406BC19-5F83-44BC-AEB2-D2B4FCFB27BF}">
      <dgm:prSet phldrT="[Текст]" custT="1"/>
      <dgm:spPr/>
      <dgm:t>
        <a:bodyPr/>
        <a:lstStyle/>
        <a:p>
          <a:pPr algn="ctr"/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Ethernet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5D63D-B743-4897-928A-2515F03B695F}" type="parTrans" cxnId="{7718817F-55B3-45BD-9133-FEC061991DE6}">
      <dgm:prSet/>
      <dgm:spPr/>
      <dgm:t>
        <a:bodyPr/>
        <a:lstStyle/>
        <a:p>
          <a:endParaRPr lang="ru-RU"/>
        </a:p>
      </dgm:t>
    </dgm:pt>
    <dgm:pt modelId="{671B49D4-35AC-4979-B202-5FEB1EC8A3B1}" type="sibTrans" cxnId="{7718817F-55B3-45BD-9133-FEC061991DE6}">
      <dgm:prSet/>
      <dgm:spPr/>
      <dgm:t>
        <a:bodyPr/>
        <a:lstStyle/>
        <a:p>
          <a:endParaRPr lang="ru-RU"/>
        </a:p>
      </dgm:t>
    </dgm:pt>
    <dgm:pt modelId="{1CE95BD8-4764-471A-AF45-9FFBC63F7924}" type="pres">
      <dgm:prSet presAssocID="{D084AACF-E5DC-414E-9EE7-2D36F71A00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309A2-DB84-460F-81CB-50775D58ED49}" type="pres">
      <dgm:prSet presAssocID="{3C2FD8B5-3200-4ADA-B20A-3D4B12CA5616}" presName="parentText" presStyleLbl="node1" presStyleIdx="0" presStyleCnt="4" custLinFactNeighborX="0" custLinFactNeighborY="7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7E2F9-217F-4EA8-89B9-929DFE1D4831}" type="pres">
      <dgm:prSet presAssocID="{91866501-116E-4249-A0DC-647D44CC43E8}" presName="spacer" presStyleCnt="0"/>
      <dgm:spPr/>
    </dgm:pt>
    <dgm:pt modelId="{25AA0561-C144-4733-B08C-FEFD68D79165}" type="pres">
      <dgm:prSet presAssocID="{9DFFC0C9-11C6-4BAC-9FEA-30B2513E738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53F3-A91D-46A6-BE06-C60386E6E1E2}" type="pres">
      <dgm:prSet presAssocID="{7803AAD5-4051-4C4C-8034-B7223DC46029}" presName="spacer" presStyleCnt="0"/>
      <dgm:spPr/>
    </dgm:pt>
    <dgm:pt modelId="{ED967CF5-5086-4EA6-91FC-693D3FB070BC}" type="pres">
      <dgm:prSet presAssocID="{E88440F1-5098-4500-B4C5-0DA512A578E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370E0-FCE4-4EDA-B28E-E20B90283AF2}" type="pres">
      <dgm:prSet presAssocID="{D7E3EB73-6C30-419A-82C0-0815F58BB4B8}" presName="spacer" presStyleCnt="0"/>
      <dgm:spPr/>
    </dgm:pt>
    <dgm:pt modelId="{4257D0C9-6C04-490E-86B0-5E06351E1447}" type="pres">
      <dgm:prSet presAssocID="{5406BC19-5F83-44BC-AEB2-D2B4FCFB27BF}" presName="parentText" presStyleLbl="node1" presStyleIdx="3" presStyleCnt="4" custLinFactX="400000" custLinFactNeighborX="441569" custLinFactNeighborY="21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5D2DF7-1849-45F9-A07D-ADB31DAED871}" type="presOf" srcId="{3C2FD8B5-3200-4ADA-B20A-3D4B12CA5616}" destId="{CDB309A2-DB84-460F-81CB-50775D58ED49}" srcOrd="0" destOrd="0" presId="urn:microsoft.com/office/officeart/2005/8/layout/vList2"/>
    <dgm:cxn modelId="{2A4E5B6A-034E-4925-A0CE-819F0BFF54D6}" srcId="{D084AACF-E5DC-414E-9EE7-2D36F71A009E}" destId="{3C2FD8B5-3200-4ADA-B20A-3D4B12CA5616}" srcOrd="0" destOrd="0" parTransId="{F9A9585B-A210-4EEE-976C-5A8E2E0F0AAF}" sibTransId="{91866501-116E-4249-A0DC-647D44CC43E8}"/>
    <dgm:cxn modelId="{AA861283-089D-42C1-A579-4D8A4537DD19}" type="presOf" srcId="{5406BC19-5F83-44BC-AEB2-D2B4FCFB27BF}" destId="{4257D0C9-6C04-490E-86B0-5E06351E1447}" srcOrd="0" destOrd="0" presId="urn:microsoft.com/office/officeart/2005/8/layout/vList2"/>
    <dgm:cxn modelId="{A6481130-9806-4379-A12E-20B260700AF8}" type="presOf" srcId="{E88440F1-5098-4500-B4C5-0DA512A578EF}" destId="{ED967CF5-5086-4EA6-91FC-693D3FB070BC}" srcOrd="0" destOrd="0" presId="urn:microsoft.com/office/officeart/2005/8/layout/vList2"/>
    <dgm:cxn modelId="{F8294867-A088-477C-99B0-58DCF348623F}" type="presOf" srcId="{D084AACF-E5DC-414E-9EE7-2D36F71A009E}" destId="{1CE95BD8-4764-471A-AF45-9FFBC63F7924}" srcOrd="0" destOrd="0" presId="urn:microsoft.com/office/officeart/2005/8/layout/vList2"/>
    <dgm:cxn modelId="{25481876-938B-4D28-8C84-5BEB5237A2B9}" type="presOf" srcId="{9DFFC0C9-11C6-4BAC-9FEA-30B2513E7387}" destId="{25AA0561-C144-4733-B08C-FEFD68D79165}" srcOrd="0" destOrd="0" presId="urn:microsoft.com/office/officeart/2005/8/layout/vList2"/>
    <dgm:cxn modelId="{7718817F-55B3-45BD-9133-FEC061991DE6}" srcId="{D084AACF-E5DC-414E-9EE7-2D36F71A009E}" destId="{5406BC19-5F83-44BC-AEB2-D2B4FCFB27BF}" srcOrd="3" destOrd="0" parTransId="{B765D63D-B743-4897-928A-2515F03B695F}" sibTransId="{671B49D4-35AC-4979-B202-5FEB1EC8A3B1}"/>
    <dgm:cxn modelId="{5F4C7594-B5F9-4BC1-AF38-516C54E70124}" srcId="{D084AACF-E5DC-414E-9EE7-2D36F71A009E}" destId="{E88440F1-5098-4500-B4C5-0DA512A578EF}" srcOrd="2" destOrd="0" parTransId="{C733A579-F478-447C-BE7E-134F8A201975}" sibTransId="{D7E3EB73-6C30-419A-82C0-0815F58BB4B8}"/>
    <dgm:cxn modelId="{2688D72E-97AF-4DB3-B7C4-567EA7C29450}" srcId="{D084AACF-E5DC-414E-9EE7-2D36F71A009E}" destId="{9DFFC0C9-11C6-4BAC-9FEA-30B2513E7387}" srcOrd="1" destOrd="0" parTransId="{E0E6C434-587D-4A3D-8F2A-538583A2EBDC}" sibTransId="{7803AAD5-4051-4C4C-8034-B7223DC46029}"/>
    <dgm:cxn modelId="{E6B617B1-5762-4D4A-B5F9-F2B99D031173}" type="presParOf" srcId="{1CE95BD8-4764-471A-AF45-9FFBC63F7924}" destId="{CDB309A2-DB84-460F-81CB-50775D58ED49}" srcOrd="0" destOrd="0" presId="urn:microsoft.com/office/officeart/2005/8/layout/vList2"/>
    <dgm:cxn modelId="{2FEFF778-37CF-4116-A27D-0A06B5AD8B55}" type="presParOf" srcId="{1CE95BD8-4764-471A-AF45-9FFBC63F7924}" destId="{DB17E2F9-217F-4EA8-89B9-929DFE1D4831}" srcOrd="1" destOrd="0" presId="urn:microsoft.com/office/officeart/2005/8/layout/vList2"/>
    <dgm:cxn modelId="{DF60904A-E0EC-49EF-9E19-7198626BFD8C}" type="presParOf" srcId="{1CE95BD8-4764-471A-AF45-9FFBC63F7924}" destId="{25AA0561-C144-4733-B08C-FEFD68D79165}" srcOrd="2" destOrd="0" presId="urn:microsoft.com/office/officeart/2005/8/layout/vList2"/>
    <dgm:cxn modelId="{9845493B-3ACB-4187-9F6F-BDD6215A236D}" type="presParOf" srcId="{1CE95BD8-4764-471A-AF45-9FFBC63F7924}" destId="{550A53F3-A91D-46A6-BE06-C60386E6E1E2}" srcOrd="3" destOrd="0" presId="urn:microsoft.com/office/officeart/2005/8/layout/vList2"/>
    <dgm:cxn modelId="{4E4C198A-7D4B-4A2C-BBF8-B46595413D64}" type="presParOf" srcId="{1CE95BD8-4764-471A-AF45-9FFBC63F7924}" destId="{ED967CF5-5086-4EA6-91FC-693D3FB070BC}" srcOrd="4" destOrd="0" presId="urn:microsoft.com/office/officeart/2005/8/layout/vList2"/>
    <dgm:cxn modelId="{73E07E01-6949-4F31-86F3-1C164C8DD10C}" type="presParOf" srcId="{1CE95BD8-4764-471A-AF45-9FFBC63F7924}" destId="{2BD370E0-FCE4-4EDA-B28E-E20B90283AF2}" srcOrd="5" destOrd="0" presId="urn:microsoft.com/office/officeart/2005/8/layout/vList2"/>
    <dgm:cxn modelId="{24BE464D-5BAC-4254-9F23-D2318F27BDC2}" type="presParOf" srcId="{1CE95BD8-4764-471A-AF45-9FFBC63F7924}" destId="{4257D0C9-6C04-490E-86B0-5E06351E14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4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4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0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6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6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9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5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2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focisco.ru/ip_calculator.ph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8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kpolyakov.spb.ru/" TargetMode="External"/><Relationship Id="rId7" Type="http://schemas.openxmlformats.org/officeDocument/2006/relationships/image" Target="../media/image88.png"/><Relationship Id="rId2" Type="http://schemas.openxmlformats.org/officeDocument/2006/relationships/hyperlink" Target="https://kompege.ru/ta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hyperlink" Target="https://openfipi.devinf.ru/tasks_ege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f4084943f74f93fd3ec3bf/" TargetMode="External"/><Relationship Id="rId2" Type="http://schemas.openxmlformats.org/officeDocument/2006/relationships/hyperlink" Target="https://disk.yandex.ru/i/gcqPQ93WicjHN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867" y="1298448"/>
            <a:ext cx="8669866" cy="3255264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Решение задач ЕГЭ из разделов «Цифровая грамотность» и «Информационные технологии»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Белянчева С.Ю.</a:t>
            </a:r>
            <a:br>
              <a:rPr lang="ru-RU" dirty="0" smtClean="0"/>
            </a:br>
            <a:r>
              <a:rPr lang="ru-RU" dirty="0" smtClean="0"/>
              <a:t>старший методист ЦИТ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3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Маска подсети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2350" y="246013"/>
            <a:ext cx="8224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Сети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WAN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можно разделить на независимые блоки (подсети).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Начальная часть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-адресов компьютеров в подсети совпадает (адрес сети). Размер этой части определяется маской подсети.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подсети помогает маршрутизатору понять, как и куда передавать пакет. Подсетью может являться любая сеть со своими протоколами. Маршрутизатор передает пакет напрямую, если получатель находится в той же подсети, что и отправитель. Если же подсети получателя и отправителя различаются, пакет передается на второй маршрутизатор, со второго на третий и далее по цепочке, пока не достигнет получателя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3424428"/>
            <a:ext cx="8224838" cy="33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067" y="846957"/>
            <a:ext cx="41786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Маску принято записывать либо как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адрес, либо количеством единиц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192.168.0.0/255.255.255.240 или 192.168.0.0/28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2067" y="3174659"/>
            <a:ext cx="403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infocisco.ru/ip_calculator.php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Калькулятор подсетей Онлайн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454" y="0"/>
            <a:ext cx="4622924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1300" y="171451"/>
            <a:ext cx="6629400" cy="130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1300" y="171451"/>
            <a:ext cx="6629400" cy="1309687"/>
          </a:xfrm>
        </p:spPr>
        <p:txBody>
          <a:bodyPr/>
          <a:lstStyle/>
          <a:p>
            <a:pPr algn="ctr"/>
            <a:r>
              <a:rPr lang="ru-RU" dirty="0" smtClean="0"/>
              <a:t>Адрес сети = Маска </a:t>
            </a:r>
            <a:r>
              <a:rPr lang="en-US" dirty="0" smtClean="0"/>
              <a:t>&amp;</a:t>
            </a:r>
            <a:r>
              <a:rPr lang="ru-RU" dirty="0" smtClean="0"/>
              <a:t> </a:t>
            </a:r>
            <a:r>
              <a:rPr lang="en-US" dirty="0" smtClean="0"/>
              <a:t>IP-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2425" y="2157412"/>
            <a:ext cx="11487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и маска. Найти адрес сети.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и маска. Найти номер компьютера в сети.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и адрес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сети. Найти третий слева байт маски.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и адрес сети. Найти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наименьшее возможное значение третьего слева байта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и адрес сети. Найти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наименьшее количество единиц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нулей в маске.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и адрес сети. Найти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вариантов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и адрес сети. Найти наибольшее количество возможных адресов в этой сети.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два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одной сети.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наибольшее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возможное значение третьего слева байта маски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Дано два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разных сетях.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наименьшее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возможное значение третьего слева байта маски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адрес сети и маска. Найти количество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-адресов, удовлетворяющих определенному условию.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маска. Найти количество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адресов,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удовлетворяющих определенному условию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71462"/>
            <a:ext cx="8124825" cy="208597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33761"/>
              </p:ext>
            </p:extLst>
          </p:nvPr>
        </p:nvGraphicFramePr>
        <p:xfrm>
          <a:off x="588962" y="2562754"/>
          <a:ext cx="8128001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1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16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IP-</a:t>
                      </a:r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11000000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.10101000.00100000.101</a:t>
                      </a:r>
                      <a:r>
                        <a:rPr lang="en-US" b="0" spc="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0****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255.255.255.240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pc="12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11111111</a:t>
                      </a:r>
                      <a:r>
                        <a:rPr lang="en-US" spc="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pc="12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11111111</a:t>
                      </a:r>
                      <a:r>
                        <a:rPr lang="en-US" spc="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.11111111.</a:t>
                      </a:r>
                      <a:r>
                        <a:rPr lang="en-US" spc="7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11110000</a:t>
                      </a:r>
                      <a:endParaRPr lang="ru-RU" spc="7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192.168.32.160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11000000</a:t>
                      </a:r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.10101000.00100000.10100000</a:t>
                      </a:r>
                      <a:endParaRPr lang="ru-RU" b="0" spc="3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0280" y="45048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endParaRPr lang="ru-RU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962" y="3880591"/>
            <a:ext cx="1102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двоичном представлении адреса сети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 единиц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маске сети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нуля.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Комбинаций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 бит с четным количеством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 8.</a:t>
            </a:r>
          </a:p>
        </p:txBody>
      </p:sp>
    </p:spTree>
    <p:extLst>
      <p:ext uri="{BB962C8B-B14F-4D97-AF65-F5344CB8AC3E}">
        <p14:creationId xmlns:p14="http://schemas.microsoft.com/office/powerpoint/2010/main" val="34419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" y="292608"/>
            <a:ext cx="5760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Программное решение основывается на использовании модуля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ipaddress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оздание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объекта IPv4Address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ip_address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('192.0.2.1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')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сеть по IP-адресу и маске. В нестрогом режиме (второй параметр 0) может принимать в качестве IP-адреса любой IP-адрес из описываемой сети.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Выведет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сети и количество единиц в маске через слеш. 	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=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ip_network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'192.0.2.0/24‘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Сравнение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==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net2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Маска сети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 =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net.netmask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адреса всех узлов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</a:p>
          <a:p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net.hosts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2000" y="1222646"/>
            <a:ext cx="576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Объект сети как список IP-адресов.</a:t>
            </a:r>
          </a:p>
          <a:p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net4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ip_network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('192.0.2.0/24')</a:t>
            </a: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rint(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net4[1]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IPv4Address('192.0.2.1')</a:t>
            </a: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print(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net4[-1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IPv4Address('192.0.2.255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')</a:t>
            </a:r>
            <a:endParaRPr lang="en-U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роверка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вхождения IP-адреса в список узлов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net.hosts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вернет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истину, если IP-адрес входит в список узлов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адресов в сети</a:t>
            </a:r>
          </a:p>
          <a:p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net.num_addresses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267" y="278475"/>
            <a:ext cx="1178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27) В терминологии сетей TCP/IP маской сети называют двоичное число, которое показывает, какая часть IP-адреса узла сети относится к адресу сети, а какая – к адресу узла в этой сети. Адрес сети получается в результате применения поразрядной конъюнкции к заданному адресу узла и его маске. По заданным IP-адресу узла сети и маске определите адрес сети: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IP-адрес: 146.212.200.55	Маска: 255.255.240.0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записи ответа выберите из приведенных в таблице чисел 4 фрагмента четыре элемента IP-адреса и запишите в нужном порядке соответствующие им буквы без точек.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A	B	C	D	E	F	G	H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	212	146	240	200	192	55	255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3207942"/>
            <a:ext cx="7033802" cy="21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65" y="272409"/>
            <a:ext cx="118702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53) В терминологии сетей TCP/IP маска сети – это двоичное число, меньшее 232; в маске сначала (в старших разрядах) стоят единицы, а затем с некоторого места нули. Маска определяет, какая часть IP-адреса узла сети относится к адресу сети, а какая – к адресу самого узла в этой сети. Обычно маска записывается по тем же правилам, что и IP-адрес – в виде четырёх байт, причём каждый байт записывается в виде десятичного числа. Адрес сети получается в результате применения поразрядной конъюнкции к заданному IP-адресу узла и маске.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если IP-адрес узла равен 131.32.255.131, а маска равна 255.255.240.0, то адрес сети равен 131.32.240.0.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узла с IP-адресом 220.128.112.142 адрес сети равен 220.128.96.0. Чему равен третий слева байт маски? Ответ запишите в виде десятичного числа.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5" y="3432993"/>
            <a:ext cx="7033802" cy="3063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465" y="5029200"/>
            <a:ext cx="7033802" cy="57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67" y="239603"/>
            <a:ext cx="11616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80) Для узла с IP-адресом 111.81.208.27 адрес сети равен 111.81.192.0. Чему равно наименьшее возможное значение третьего слева байта маски? Ответ запишите в виде десятичного числа.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1095235"/>
            <a:ext cx="5604564" cy="25660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998" y="2573867"/>
            <a:ext cx="55456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7867" y="4489870"/>
            <a:ext cx="6096000" cy="16580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70) Два узла, находящиеся в одной сети, имеют IP-адреса 115.127.30.120 и 115.127.151.120. Укажите наибольшее возможное значение третьего слева байта маски сети. Ответ запишите в виде десятичного числа.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34825"/>
          <a:stretch/>
        </p:blipFill>
        <p:spPr>
          <a:xfrm>
            <a:off x="6545046" y="2827867"/>
            <a:ext cx="5511487" cy="38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199" y="234009"/>
            <a:ext cx="1170093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83) Для узла с IP-адресом 115.12.69.38 адрес сети равен 115.12.64.0. Найдите наименьшее возможное количество единиц в двоичной записи маски подсети.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171624"/>
            <a:ext cx="5738342" cy="4060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599" y="4030133"/>
            <a:ext cx="7033802" cy="44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067" y="152264"/>
            <a:ext cx="11770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терминологии сетей TCP/IP маской сети называют двоичное число, которое показывает, какая часть IP-адреса узла сети относится к адресу сети, а какая - к адресу узла в этой сети. Адрес сети получается в результате применения поразрядной конъюнкции к заданному адресу узла и маске сети. Сеть задана IP-адресом 213.0.0.0 и маской сети 255.192.0.0. Сколько в этой сети IP-адресов, в двоичной записи которых содержатся три подряд идущие единицы?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1969670"/>
            <a:ext cx="4639733" cy="4227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632" y="1969670"/>
            <a:ext cx="6147338" cy="36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7" y="1123837"/>
            <a:ext cx="3276600" cy="4601183"/>
          </a:xfrm>
        </p:spPr>
        <p:txBody>
          <a:bodyPr/>
          <a:lstStyle/>
          <a:p>
            <a:r>
              <a:rPr lang="ru-RU" dirty="0" smtClean="0"/>
              <a:t>Тематический раздел </a:t>
            </a:r>
            <a:r>
              <a:rPr lang="ru-RU" dirty="0"/>
              <a:t>«Цифровая грамотность»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2" y="666749"/>
            <a:ext cx="7672388" cy="2405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326" y="3777627"/>
            <a:ext cx="7560000" cy="1382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325" y="3167948"/>
            <a:ext cx="7560000" cy="5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76226" y="559119"/>
            <a:ext cx="2081212" cy="571499"/>
            <a:chOff x="276225" y="314326"/>
            <a:chExt cx="2709863" cy="20453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3389" y="420677"/>
              <a:ext cx="2343150" cy="143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ФОП СОО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478141" y="244705"/>
            <a:ext cx="948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114.6.1. Цифровая грамотность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развития компьютерных технологий. Параллельные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вычисления. Многопроцессорные системы. Суперкомпьютеры. Распределённые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вычислительные системы и обработка больших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6495" y="1676156"/>
            <a:ext cx="2081213" cy="793405"/>
            <a:chOff x="276225" y="314326"/>
            <a:chExt cx="2709863" cy="204534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3388" y="420679"/>
              <a:ext cx="2409825" cy="100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Спецификация КИМ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6225" y="3908571"/>
            <a:ext cx="2081213" cy="1231642"/>
            <a:chOff x="276225" y="314326"/>
            <a:chExt cx="2709863" cy="313708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76225" y="314326"/>
              <a:ext cx="2709863" cy="31370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33388" y="420679"/>
              <a:ext cx="2409825" cy="258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Кодификатор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проверяемых требований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62" y="2727511"/>
            <a:ext cx="9576000" cy="7987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65" y="5106963"/>
            <a:ext cx="5544000" cy="10544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41" y="1502785"/>
            <a:ext cx="6524457" cy="11541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38" y="3507459"/>
            <a:ext cx="9567297" cy="1689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140" y="6128151"/>
            <a:ext cx="5580000" cy="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66260" y="603504"/>
            <a:ext cx="3456432" cy="57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96" y="603504"/>
            <a:ext cx="3456432" cy="57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7824" y="603504"/>
            <a:ext cx="3456432" cy="57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4716" y="923544"/>
            <a:ext cx="31363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развития технологий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искусственного интеллекта и машинного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Роботизированная автоматизация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Виртуальная реальность (VR) и дополненная реальность (AR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технологии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блокчейн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вещей (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Интернет поведения (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IoB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7" y="2137410"/>
            <a:ext cx="3282697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4526279" y="923544"/>
            <a:ext cx="3136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Многопроцессорные системы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7844" y="923543"/>
            <a:ext cx="3136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Параллельные вычисления</a:t>
            </a: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параллельными вычислениями (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computations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можно понимать процессы решения задач, в которых в один и тот же момент времени могут выполняться одновременно несколько вычислительных операций.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2228695"/>
              </p:ext>
            </p:extLst>
          </p:nvPr>
        </p:nvGraphicFramePr>
        <p:xfrm>
          <a:off x="2032000" y="446397"/>
          <a:ext cx="8128000" cy="17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97229"/>
              </p:ext>
            </p:extLst>
          </p:nvPr>
        </p:nvGraphicFramePr>
        <p:xfrm>
          <a:off x="-3" y="2449127"/>
          <a:ext cx="7875642" cy="16459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01368">
                  <a:extLst>
                    <a:ext uri="{9D8B030D-6E8A-4147-A177-3AD203B41FA5}">
                      <a16:colId xmlns="" xmlns:a16="http://schemas.microsoft.com/office/drawing/2014/main" val="2504148683"/>
                    </a:ext>
                  </a:extLst>
                </a:gridCol>
                <a:gridCol w="1115878">
                  <a:extLst>
                    <a:ext uri="{9D8B030D-6E8A-4147-A177-3AD203B41FA5}">
                      <a16:colId xmlns="" xmlns:a16="http://schemas.microsoft.com/office/drawing/2014/main" val="1844756883"/>
                    </a:ext>
                  </a:extLst>
                </a:gridCol>
                <a:gridCol w="1451989">
                  <a:extLst>
                    <a:ext uri="{9D8B030D-6E8A-4147-A177-3AD203B41FA5}">
                      <a16:colId xmlns="" xmlns:a16="http://schemas.microsoft.com/office/drawing/2014/main" val="362850624"/>
                    </a:ext>
                  </a:extLst>
                </a:gridCol>
                <a:gridCol w="1505463">
                  <a:extLst>
                    <a:ext uri="{9D8B030D-6E8A-4147-A177-3AD203B41FA5}">
                      <a16:colId xmlns="" xmlns:a16="http://schemas.microsoft.com/office/drawing/2014/main" val="3241775889"/>
                    </a:ext>
                  </a:extLst>
                </a:gridCol>
                <a:gridCol w="1429112">
                  <a:extLst>
                    <a:ext uri="{9D8B030D-6E8A-4147-A177-3AD203B41FA5}">
                      <a16:colId xmlns="" xmlns:a16="http://schemas.microsoft.com/office/drawing/2014/main" val="462672719"/>
                    </a:ext>
                  </a:extLst>
                </a:gridCol>
                <a:gridCol w="1071832">
                  <a:extLst>
                    <a:ext uri="{9D8B030D-6E8A-4147-A177-3AD203B41FA5}">
                      <a16:colId xmlns="" xmlns:a16="http://schemas.microsoft.com/office/drawing/2014/main" val="156534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инструкция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Раскодирование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инструкции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8061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инструкция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Раскодирование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Выполнение инструкции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422401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инструкция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Раскодирование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инструкции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0499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Время, такт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222122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7"/>
          <a:srcRect b="23936"/>
          <a:stretch/>
        </p:blipFill>
        <p:spPr>
          <a:xfrm>
            <a:off x="4852220" y="4337003"/>
            <a:ext cx="6979828" cy="18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11739"/>
            <a:ext cx="6791325" cy="5895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463" y="1540451"/>
            <a:ext cx="3429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4800" y="562987"/>
            <a:ext cx="6461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Процессы B зависят от других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процессов. Так как процессы в столбцах C и D могут выполняться параллельно, будем брать максимальное значение среди времени их выполнения, и прибавлять к этому значению время выполнения самого процесса B. Для этого в ячейку E12 запишем формулу: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=B12+МАКС(ВПР(C12;A:E;5;0);ВПР(D12;A:E;5;0))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копируем её для всех процессов B, у которых указано два процесса A.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84800" y="3148310"/>
            <a:ext cx="646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процессы могут выполняться параллельно, нам остаётся найти максимальное значение в ячейках столбца E. Для этого в любую пустую ячейку пишем формулу: =МАКС(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E2:E13)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получаем ответ: 17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327607"/>
            <a:ext cx="4762500" cy="3638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84800" y="193655"/>
            <a:ext cx="6461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столбце E полное время выполнения каждого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ru-RU" dirty="0" smtClean="0"/>
              <a:t>По-другому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08" y="1249593"/>
            <a:ext cx="11477625" cy="3571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40442" y="385011"/>
            <a:ext cx="2711116" cy="738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Диаграмма </a:t>
            </a:r>
            <a:r>
              <a:rPr lang="ru-RU" dirty="0" err="1" smtClean="0"/>
              <a:t>Ганта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3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47625"/>
            <a:ext cx="8277225" cy="6810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572" y="2458720"/>
            <a:ext cx="4299957" cy="25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209" y="3525520"/>
            <a:ext cx="41411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=ВПР(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C2;$A:$H;8;0)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=ВПР(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D2;$A:$H;8;0)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H2=B2+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МАКС(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E2:F2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G2=H2-B2+1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=ЕСЛИ(И($G2&lt;=I$1;$H2&gt;=I$1);1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;"")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I14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=СУММ(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I2:I13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1680" y="3525520"/>
            <a:ext cx="7495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три независимые группы процессов: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1-8,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11,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выполнении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1-8 процессов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может выполняться больше двух процессов параллельно,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9+11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10+12 – не более одного процесса.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4 процесса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выполняться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при параллельном выполнении в первой группе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процессов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оставшихся двух групп процессов.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Сдвигаем время начала процессов 9+11 и 10+12 на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Ответ 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8" y="217169"/>
            <a:ext cx="11890633" cy="3158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0" y="5279846"/>
            <a:ext cx="4193223" cy="15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7" y="1123837"/>
            <a:ext cx="3327400" cy="4601183"/>
          </a:xfrm>
        </p:spPr>
        <p:txBody>
          <a:bodyPr/>
          <a:lstStyle/>
          <a:p>
            <a:r>
              <a:rPr lang="ru-RU" dirty="0" smtClean="0"/>
              <a:t>Тематический раздел </a:t>
            </a:r>
            <a:r>
              <a:rPr lang="ru-RU" sz="2800" dirty="0" smtClean="0"/>
              <a:t>«</a:t>
            </a:r>
            <a:r>
              <a:rPr lang="ru-RU" sz="2800" dirty="0"/>
              <a:t>Информационные технологии</a:t>
            </a:r>
            <a:r>
              <a:rPr lang="ru-RU" sz="2800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2" y="666749"/>
            <a:ext cx="7672388" cy="2405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920" y="3112742"/>
            <a:ext cx="7596000" cy="778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986" y="3931566"/>
            <a:ext cx="7596000" cy="1410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386" y="5382162"/>
            <a:ext cx="7560000" cy="9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75281" y="974617"/>
            <a:ext cx="2081212" cy="571499"/>
            <a:chOff x="276225" y="314326"/>
            <a:chExt cx="2709863" cy="20453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3389" y="420677"/>
              <a:ext cx="2343150" cy="143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ФОП СОО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478141" y="244705"/>
            <a:ext cx="9480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114.7.3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Информационные технологии.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Табличные (реляционные) базы данных. Таблица - представление сведений об однотипных объектах. Поле, запись. Ключ таблицы. Работа с готовой базой данных. Заполнение базы данных. Поиск, сортировка и фильтрация данных. Запросы на выборку данных. Запросы с параметрами. Вычисляемые поля в запросах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Многотабличные базы данных. Типы связей между таблицами. Внешний ключ. Целостность базы данных. Запросы к многотабличным базам данных.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5280" y="2281750"/>
            <a:ext cx="2081213" cy="793405"/>
            <a:chOff x="276225" y="314326"/>
            <a:chExt cx="2709863" cy="204534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3388" y="420679"/>
              <a:ext cx="2409825" cy="100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Спецификация КИМ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5281" y="3274961"/>
            <a:ext cx="5947500" cy="864315"/>
            <a:chOff x="276225" y="314326"/>
            <a:chExt cx="2709863" cy="313708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76225" y="314326"/>
              <a:ext cx="2709863" cy="31370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33388" y="420679"/>
              <a:ext cx="2409825" cy="258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Кодификатор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проверяемых требований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r="40434"/>
          <a:stretch/>
        </p:blipFill>
        <p:spPr>
          <a:xfrm>
            <a:off x="51530" y="4227112"/>
            <a:ext cx="5976000" cy="8368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023" y="3612044"/>
            <a:ext cx="6228000" cy="1184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196" y="2347467"/>
            <a:ext cx="7488000" cy="732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r="40285"/>
          <a:stretch/>
        </p:blipFill>
        <p:spPr>
          <a:xfrm>
            <a:off x="17664" y="5051809"/>
            <a:ext cx="6012000" cy="705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727" y="4714341"/>
            <a:ext cx="6273328" cy="18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76226" y="815154"/>
            <a:ext cx="2081212" cy="571499"/>
            <a:chOff x="276225" y="314326"/>
            <a:chExt cx="2709863" cy="20453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3389" y="420677"/>
              <a:ext cx="2343150" cy="143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ФОП СОО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478141" y="85242"/>
            <a:ext cx="9480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114.6.1. Цифровая грамотность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Принципы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построения и аппаратные компоненты компьютерных сетей. Сетевые протоколы. Сеть Интернет. Адресация в сети Интернет. Протоколы стека TCP/IP. Система доменных имен.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Разделение IP-сети на подсети с помощью масок подсетей. Сетевое администрирование. Получение данных о сетевых настройках компьютера. Проверка наличия связи с узлом сети. Определение маршрута движения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пакетов 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76225" y="2201793"/>
            <a:ext cx="2081213" cy="793405"/>
            <a:chOff x="276225" y="314326"/>
            <a:chExt cx="2709863" cy="204534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3388" y="420679"/>
              <a:ext cx="2409825" cy="100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Спецификация КИМ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66" y="2304624"/>
            <a:ext cx="8892242" cy="62038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76225" y="3908571"/>
            <a:ext cx="2081213" cy="1231642"/>
            <a:chOff x="276225" y="314326"/>
            <a:chExt cx="2709863" cy="313708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76225" y="314326"/>
              <a:ext cx="2709863" cy="31370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33388" y="420679"/>
              <a:ext cx="2409825" cy="258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Кодификатор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проверяемых требований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962" y="3115920"/>
            <a:ext cx="9576000" cy="7987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41" y="3820263"/>
            <a:ext cx="9576000" cy="978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666" y="4902206"/>
            <a:ext cx="5544000" cy="10544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665" y="5924895"/>
            <a:ext cx="5544000" cy="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9" y="83266"/>
            <a:ext cx="5471141" cy="6774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502" y="83265"/>
            <a:ext cx="5295903" cy="811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038" y="986454"/>
            <a:ext cx="57912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2" y="0"/>
            <a:ext cx="5295903" cy="811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2" y="811469"/>
            <a:ext cx="5791200" cy="2152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22" y="2964119"/>
            <a:ext cx="4486275" cy="1876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22" y="4840544"/>
            <a:ext cx="40957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2" y="963196"/>
            <a:ext cx="7848600" cy="3419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2" y="0"/>
            <a:ext cx="5295903" cy="8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2" y="0"/>
            <a:ext cx="5295903" cy="811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2" y="1037327"/>
            <a:ext cx="7848600" cy="49339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8236" y="6197135"/>
            <a:ext cx="10651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применения фильтра некоторые строки скрываются, но они входят в диапазоны функций СУММ, СРЗНАЧ, МИН, МАКС, СЧЕТ.</a:t>
            </a:r>
          </a:p>
        </p:txBody>
      </p:sp>
    </p:spTree>
    <p:extLst>
      <p:ext uri="{BB962C8B-B14F-4D97-AF65-F5344CB8AC3E}">
        <p14:creationId xmlns:p14="http://schemas.microsoft.com/office/powerpoint/2010/main" val="23527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95983" y="594739"/>
            <a:ext cx="2081212" cy="571499"/>
            <a:chOff x="276225" y="314326"/>
            <a:chExt cx="2709863" cy="20453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3389" y="420677"/>
              <a:ext cx="2343150" cy="143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ФОП СОО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478140" y="289075"/>
            <a:ext cx="948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114.6.4.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данных с помощью электронных таблиц. Вычисление суммы, среднего арифметического, наибольшего (наименьшего) значения диапазона. Вычисление коэффициента корреляции двух рядов данных. Построение столбчатых, линейчатых и круговых диаграмм. Построение графиков функций. Подбор линии тренда, решение задач прогнозирования. …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95983" y="2268609"/>
            <a:ext cx="2081213" cy="793405"/>
            <a:chOff x="276225" y="314326"/>
            <a:chExt cx="2709863" cy="204534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3388" y="420679"/>
              <a:ext cx="2409825" cy="100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Спецификация КИМ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5281" y="3274961"/>
            <a:ext cx="5947500" cy="864315"/>
            <a:chOff x="276225" y="314326"/>
            <a:chExt cx="2709863" cy="313708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76225" y="314326"/>
              <a:ext cx="2709863" cy="31370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33388" y="420679"/>
              <a:ext cx="2409825" cy="258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Кодификатор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проверяемых требований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r="40434"/>
          <a:stretch/>
        </p:blipFill>
        <p:spPr>
          <a:xfrm>
            <a:off x="56749" y="4227112"/>
            <a:ext cx="5976000" cy="8368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27" y="3612044"/>
            <a:ext cx="6228000" cy="1184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40703"/>
          <a:stretch/>
        </p:blipFill>
        <p:spPr>
          <a:xfrm>
            <a:off x="56749" y="5058853"/>
            <a:ext cx="5976000" cy="1211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140" y="2213905"/>
            <a:ext cx="9442550" cy="902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872" y="4756403"/>
            <a:ext cx="6264000" cy="817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7514" y="5538257"/>
            <a:ext cx="6264000" cy="9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79954"/>
              </p:ext>
            </p:extLst>
          </p:nvPr>
        </p:nvGraphicFramePr>
        <p:xfrm>
          <a:off x="365760" y="719666"/>
          <a:ext cx="11448288" cy="46888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178808">
                  <a:extLst>
                    <a:ext uri="{9D8B030D-6E8A-4147-A177-3AD203B41FA5}">
                      <a16:colId xmlns="" xmlns:a16="http://schemas.microsoft.com/office/drawing/2014/main" val="3048363431"/>
                    </a:ext>
                  </a:extLst>
                </a:gridCol>
                <a:gridCol w="320040">
                  <a:extLst>
                    <a:ext uri="{9D8B030D-6E8A-4147-A177-3AD203B41FA5}">
                      <a16:colId xmlns="" xmlns:a16="http://schemas.microsoft.com/office/drawing/2014/main" val="895743272"/>
                    </a:ext>
                  </a:extLst>
                </a:gridCol>
                <a:gridCol w="6949440">
                  <a:extLst>
                    <a:ext uri="{9D8B030D-6E8A-4147-A177-3AD203B41FA5}">
                      <a16:colId xmlns="" xmlns:a16="http://schemas.microsoft.com/office/drawing/2014/main" val="351224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SUMM(A1:G20)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СУММ(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A1:G20)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Вычисление суммы значений из диапазона 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234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MAX(A1:G20) МАКС(A1:G20)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Вычисление максимального значения из диапазона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652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MIN(A1:G20) МИН(A1:G20)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Вычисление минимального значения из диапазона 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4332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AVERAGE(A1:G20) СРЗНАЧ(A1:G20)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Вычисление среднего арифметического значения из диапазона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821838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три функции игнорируют (не учитывают) пустые ячейки и ячейки, содержащие нечисловые (например, текстовые)  данные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942793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87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</a:t>
                      </a:r>
                      <a:r>
                        <a:rPr lang="en-US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Лог_выражение</a:t>
                      </a:r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Значение_если_истина</a:t>
                      </a:r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b="0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Значение_если_ложь</a:t>
                      </a:r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Возвращает одно значение, если заданное условие при вычислении дает значение TRUE (ИСТИНА), и другое значение, если FALSE (ЛОЖЬ).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78795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СУММЕСЛИ(Диапазон_ячеек_условий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"Условие</a:t>
                      </a:r>
                      <a:r>
                        <a:rPr lang="ru-RU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"; Диапазон_суммирования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Возвращает сумму всех ячеек, удовлетворяющих указанному критерию.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10845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СЧЁТЕСЛИ(</a:t>
                      </a:r>
                      <a:r>
                        <a:rPr lang="ru-RU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Диапазон_ячеек</a:t>
                      </a:r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"Условие"</a:t>
                      </a:r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Подсчет количества ячеек выделенного диапазона, соответствующих заданному условию.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786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0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3" y="186309"/>
            <a:ext cx="9858375" cy="257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2931795"/>
            <a:ext cx="69913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323" y="654375"/>
            <a:ext cx="4562475" cy="857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631" y="1956088"/>
            <a:ext cx="531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Считаем количество повторений каждого числа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630" y="3346099"/>
            <a:ext cx="315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Проверяем первое условие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946" y="4893005"/>
            <a:ext cx="421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арифметическое всех чисел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7581" y="1954006"/>
            <a:ext cx="26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Повторяющиеся числа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5039" y="3346099"/>
            <a:ext cx="540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арифметическое повторяющихся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чисел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53041" y="4893005"/>
            <a:ext cx="188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Второе условие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4" y="292964"/>
            <a:ext cx="6056947" cy="1580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30" y="2323338"/>
            <a:ext cx="3314700" cy="85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30" y="3715431"/>
            <a:ext cx="4105275" cy="895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30" y="5272053"/>
            <a:ext cx="2019300" cy="114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603" y="2323338"/>
            <a:ext cx="3524250" cy="9620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6027" y="3723970"/>
            <a:ext cx="31718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3852" y="5262337"/>
            <a:ext cx="15240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323" y="654375"/>
            <a:ext cx="4562475" cy="8572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4" y="292964"/>
            <a:ext cx="6056947" cy="15800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13" y="2299391"/>
            <a:ext cx="74961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95983" y="594739"/>
            <a:ext cx="2081212" cy="571499"/>
            <a:chOff x="276225" y="314326"/>
            <a:chExt cx="2709863" cy="20453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3389" y="420677"/>
              <a:ext cx="2343150" cy="143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ФОП СОО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478139" y="170857"/>
            <a:ext cx="948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114.6.4.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данных с помощью электронных таблиц. Вычисление суммы, среднего арифметического, наибольшего (наименьшего) значения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диапазона  …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Динамическое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программирование как метод решения задач с сохранением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промежуточных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 …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01469" y="2048599"/>
            <a:ext cx="2081213" cy="793405"/>
            <a:chOff x="283368" y="985815"/>
            <a:chExt cx="2709863" cy="204534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3368" y="985815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3389" y="1202478"/>
              <a:ext cx="2409826" cy="100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Спецификация КИМ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5281" y="3274961"/>
            <a:ext cx="5947500" cy="864315"/>
            <a:chOff x="276225" y="314326"/>
            <a:chExt cx="2709863" cy="313708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76225" y="314326"/>
              <a:ext cx="2709863" cy="31370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33388" y="420679"/>
              <a:ext cx="2409825" cy="258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Кодификатор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проверяемых требований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r="40434"/>
          <a:stretch/>
        </p:blipFill>
        <p:spPr>
          <a:xfrm>
            <a:off x="56749" y="4227112"/>
            <a:ext cx="5976000" cy="8368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27" y="3612044"/>
            <a:ext cx="6228000" cy="11845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794" y="4714341"/>
            <a:ext cx="6273328" cy="18721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139" y="1875276"/>
            <a:ext cx="9036000" cy="1140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r="40703"/>
          <a:stretch/>
        </p:blipFill>
        <p:spPr>
          <a:xfrm>
            <a:off x="56749" y="5058853"/>
            <a:ext cx="5976000" cy="12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23190161"/>
              </p:ext>
            </p:extLst>
          </p:nvPr>
        </p:nvGraphicFramePr>
        <p:xfrm>
          <a:off x="185739" y="228600"/>
          <a:ext cx="11801474" cy="650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067" y="322330"/>
            <a:ext cx="111929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Динамическое программирование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оптимизации, который предложил американский математик Ричард Беллман: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любая часть оптимального пути оптимальна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задачи динамическим программированием должно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содержать: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элементов динамики друг от друга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Такая зависимость может быть прямо дана в условии (так часто бывает, если это задача на числовые последовательности).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Значение начальных состояний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результате долгого разбиения на подзадачи вам необходимо свести функцию либо к уже известным значениям (как в случае с Фибоначчи — заранее определены первые два члена), либо к задаче, решаемой элементарно.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задачах, которые предлагаются в этом задании КИМ, нужно найти оптимальный путь для Робота, который перемещается на клетчатом поле. Робот может на каждом шаге выбирать одно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нескольких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направлений движения (например, только вправо и вниз). В каждой клетке Робот получает некоторую награду («берёт монету»), и нужно найти такой путь, при котором общая награда будет наибольшая (или наименьшая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61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937"/>
            <a:ext cx="7322731" cy="4934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731" y="2765297"/>
            <a:ext cx="4869268" cy="15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1" y="175152"/>
            <a:ext cx="1651402" cy="647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843" y="175151"/>
            <a:ext cx="1607489" cy="647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691" t="40398"/>
          <a:stretch/>
        </p:blipFill>
        <p:spPr>
          <a:xfrm>
            <a:off x="3492245" y="175151"/>
            <a:ext cx="3852711" cy="647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0921"/>
            <a:ext cx="12192000" cy="33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957" y="681925"/>
            <a:ext cx="113757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В.Н.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Шубинкин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г. Казань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любой клетке может быть стена (стены обозначены значениями больше 100, но меньше 500)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Робот может двигаться только вниз или вправо. При попытке зайти на клетку со стеной Робот разрушается. Исходные данные записаны в файле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18-11.xls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виде электронной таблицы прямоугольной формы. Определите максимальную и минимальную денежную сумму, которую может собрать Робот, пройдя из левой верхней клетки в правую нижнюю, не разрушившись. Известно, что такой путь существует. В ответе укажите два числа – сначала максимальную сумму, затем минимальную.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 заменим содержимое ячеек, в которых число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больше 100, но меньше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маленьким числом при поиске максимальной суммы и очень большим при поиске минимальной суммы.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=ЕСЛИ(И(В1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;B1&lt;500);-10000;B1)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957" y="681925"/>
            <a:ext cx="11375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957" y="866591"/>
            <a:ext cx="1137575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26)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Джобс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Квадрат разлинован на N×N клеток (1 &lt; N &lt; 17). Исполнитель Робот может перемещаться по клеткам, выполняя за одно перемещение одну из двух команд: вправо или вниз. По команде вправо Робот перемещается в соседнюю правую клетку, по команде вниз – в соседнюю нижнюю. При попытке выхода за границу квадрата Робот разрушается. Перед каждым запуском Робота в каждой клетке квадрата записано число от 10 до 99. Вначале счёт равен 0. Посетив клетку с нечетным значением, Робот увеличивает счет на 1; иначе увеличивает счёт на 2.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Определите максимальное и минимальное значение счета, который может собрать Робот, пройдя из левой верхней клетки в правую нижнюю. В ответе укажите два числа – сначала максимальную сумму, затем минимальную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Решение: новая таблица будет содержать изменения счетчика, ячейки которой зависят от четности чисел в ячейках исходной таблицы.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А12 =ЕСЛИ(ОСТАТ(А1;2)=0;2;1)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А13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=ЕСЛИ(ОСТАТ(А1;2)=0;2;1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)+А12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В12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=ЕСЛИ(ОСТАТ(А1;2)=0;2;1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)+А12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В13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=ЕСЛИ(ОСТАТ(А1;2)=0;2;1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)+МАКС(А13;В12)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892" y="875151"/>
            <a:ext cx="1172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Р-03 (В.Н.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Шубинкин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Квадрат разлинован на N×N клеток (1 &lt; N &lt; 17). Исполнитель Робот может перемещаться по клеткам, выполняя за одно перемещение одну из двух команд: вправо или вниз. По команде вправо Робот перемещается в соседнюю правую клетку, по команде вниз – в соседнюю нижнюю. При попытке выхода за границу квадрата Робот разрушается. Перед каждым запуском Робота в каждой клетке квадрата лежит монета достоинством от 1 до 100. Посетив клетку, Робот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забирает монету с собой только в том случае, если её номинал – число, кратное 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если номинал монеты – число, не кратное 3, то Робот не берёт монету; это также относится к начальной и конечной клетке маршрута Робота. Определите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максимальную и минимальную денежную сумму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которую может собрать Робот, пройдя из левой верхней клетки в правую нижнюю. В ответе укажите два числа – сначала максимальную сумму, затем минимальную.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Исходные данные для Робота записаны в файле 18-0.xls в виде электронной таблицы прямоугольной формы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A13 =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IF(MOD(A1;3)=0;A1;0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B13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=IF(MOD(B1;3)=0;A13+B1;A13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A14 =IF(MOD(A2;3)=0;A2+A13;A13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B14 =IF(MOD(B2;3)=0;B2+MAX(B13;A14);MAX(B13;A14))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6687" y="4199138"/>
            <a:ext cx="54853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Решение отличается использованием дополнительных функций: </a:t>
            </a:r>
            <a:r>
              <a:rPr lang="ru-RU" b="1" dirty="0"/>
              <a:t>ЕСЛИ() </a:t>
            </a:r>
            <a:r>
              <a:rPr lang="ru-RU" dirty="0"/>
              <a:t>и </a:t>
            </a:r>
            <a:r>
              <a:rPr lang="ru-RU" b="1" dirty="0"/>
              <a:t>ОСТАТ()</a:t>
            </a:r>
            <a:r>
              <a:rPr lang="ru-RU" dirty="0"/>
              <a:t>. </a:t>
            </a:r>
          </a:p>
          <a:p>
            <a:r>
              <a:rPr lang="ru-RU" dirty="0"/>
              <a:t>Функция </a:t>
            </a:r>
            <a:r>
              <a:rPr lang="ru-RU" b="1" dirty="0"/>
              <a:t>ОСТАТ(</a:t>
            </a:r>
            <a:r>
              <a:rPr lang="ru-RU" b="1" dirty="0" err="1"/>
              <a:t>число;делитель</a:t>
            </a:r>
            <a:r>
              <a:rPr lang="ru-RU" b="1" dirty="0"/>
              <a:t>)</a:t>
            </a:r>
            <a:r>
              <a:rPr lang="ru-RU" dirty="0"/>
              <a:t> имеет два аргумента и возвращает остаток от деления значения параметра число на значение параметра делитель, который можно сравнить с 0 для определения кратности числа делителю.</a:t>
            </a:r>
          </a:p>
        </p:txBody>
      </p:sp>
    </p:spTree>
    <p:extLst>
      <p:ext uri="{BB962C8B-B14F-4D97-AF65-F5344CB8AC3E}">
        <p14:creationId xmlns:p14="http://schemas.microsoft.com/office/powerpoint/2010/main" val="6449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95983" y="594739"/>
            <a:ext cx="2081212" cy="571499"/>
            <a:chOff x="276225" y="314326"/>
            <a:chExt cx="2709863" cy="204534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3389" y="420677"/>
              <a:ext cx="2343150" cy="1431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ФОП СОО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497899" y="141824"/>
            <a:ext cx="948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114.6.4.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Текстовый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процессор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Средства поиска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автозамены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текстовом процессоре.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стилей. Структурированные текстовые документы.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Сноски, оглавление ... Правила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цитирования источников и оформления библиографических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ссылок 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95983" y="1788123"/>
            <a:ext cx="2081213" cy="793405"/>
            <a:chOff x="276225" y="314326"/>
            <a:chExt cx="2709863" cy="204534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25" y="314326"/>
              <a:ext cx="2709863" cy="20453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3388" y="420679"/>
              <a:ext cx="2409825" cy="100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Спецификация КИМ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5983" y="2856348"/>
            <a:ext cx="5947500" cy="864315"/>
            <a:chOff x="276225" y="314326"/>
            <a:chExt cx="2709863" cy="313708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76225" y="314326"/>
              <a:ext cx="2709863" cy="31370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33388" y="420679"/>
              <a:ext cx="2409825" cy="258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Кодификатор</a:t>
              </a:r>
            </a:p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проверяемых требований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r="40434"/>
          <a:stretch/>
        </p:blipFill>
        <p:spPr>
          <a:xfrm>
            <a:off x="8624" y="3784350"/>
            <a:ext cx="5976000" cy="8368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02" y="3785294"/>
            <a:ext cx="6228000" cy="11845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899" y="1789335"/>
            <a:ext cx="8072824" cy="792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980" y="4963483"/>
            <a:ext cx="6228000" cy="9843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r="40610"/>
          <a:stretch/>
        </p:blipFill>
        <p:spPr>
          <a:xfrm>
            <a:off x="-11548" y="4593800"/>
            <a:ext cx="5976000" cy="17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47" y="89007"/>
            <a:ext cx="9322527" cy="1748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47" y="1903751"/>
            <a:ext cx="6334125" cy="1647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47" y="3617650"/>
            <a:ext cx="4603948" cy="2649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909" y="3617650"/>
            <a:ext cx="4778799" cy="2648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1022" y="3617650"/>
            <a:ext cx="1880978" cy="7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811" y="210874"/>
            <a:ext cx="593665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31)	(Апробация КЕГЭ 2013 г.) В файле 10-2.doc содержится учебное пособие по моделированию программных систем. Вам нет необходимости читать этот документ полностью. Используя поисковые средства текстового редактора, найдите пропущенное слово и запишите его в качестве ответа. Если вариант SADT-диаграммы одобрен экспертами, то ему присваивается статус....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32)	(Апробация КЕГЭ 2013 г.) В том же документе, что и в предыдущем задании, используя поисковые средства текстового редактора, найдите ответ на вопрос: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cоздание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cкольких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типов диаграмм доступно в программном пакете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CC? В ответе укажите только число.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33)	(Апробация КЕГЭ 2013 г.) В файле 10-2.doc содержится учебное пособие по моделированию программных систем. Используя поисковые средства текстового редактора, найдите ответ на вопрос: какое средство в методологии UML используется при описании одновременно протекающих в системе процессов, если необходимо указывать, что некоторые цепочки событий стартуют в один и тот же момент времени?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210874"/>
            <a:ext cx="6105525" cy="1038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69" y="2185228"/>
            <a:ext cx="5381625" cy="2609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469" y="5731207"/>
            <a:ext cx="61912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312" y="367049"/>
            <a:ext cx="1176838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118) С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помощью текстового редактора определите, сколько раз, не считая сносок, встречается отчество «Петрович» (в любых падежах) в тексте произведения А.С. Пушкина «Дубровский» (файл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10-106.docx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В ответе укажите только число.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2" y="1921768"/>
            <a:ext cx="5638800" cy="3257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17" y="2617658"/>
            <a:ext cx="5581650" cy="323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972" y="3337851"/>
            <a:ext cx="5638800" cy="3076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519" y="3024569"/>
            <a:ext cx="5610225" cy="3000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557" y="1937757"/>
            <a:ext cx="1899811" cy="544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2600" y="1921768"/>
            <a:ext cx="56292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6287573"/>
              </p:ext>
            </p:extLst>
          </p:nvPr>
        </p:nvGraphicFramePr>
        <p:xfrm>
          <a:off x="185738" y="542936"/>
          <a:ext cx="11815762" cy="310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1985963" y="4514860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71763" y="4043372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78982" y="4522003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51" y="5400682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50270" y="5400682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57800" y="4514860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43600" y="4043372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50819" y="4522003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15088" y="5400682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22107" y="5400682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458200" y="4514860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144000" y="4043372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751219" y="4522003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615488" y="5400682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622507" y="5400682"/>
            <a:ext cx="471488" cy="471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4" idx="6"/>
            <a:endCxn id="6" idx="2"/>
          </p:cNvCxnSpPr>
          <p:nvPr/>
        </p:nvCxnSpPr>
        <p:spPr>
          <a:xfrm>
            <a:off x="2457451" y="4750604"/>
            <a:ext cx="821531" cy="7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68578" y="4750604"/>
            <a:ext cx="821531" cy="7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7"/>
            <a:endCxn id="10" idx="2"/>
          </p:cNvCxnSpPr>
          <p:nvPr/>
        </p:nvCxnSpPr>
        <p:spPr>
          <a:xfrm flipV="1">
            <a:off x="5660240" y="4279116"/>
            <a:ext cx="283360" cy="304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5"/>
            <a:endCxn id="12" idx="1"/>
          </p:cNvCxnSpPr>
          <p:nvPr/>
        </p:nvCxnSpPr>
        <p:spPr>
          <a:xfrm>
            <a:off x="5660240" y="4917300"/>
            <a:ext cx="823896" cy="552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4"/>
            <a:endCxn id="13" idx="0"/>
          </p:cNvCxnSpPr>
          <p:nvPr/>
        </p:nvCxnSpPr>
        <p:spPr>
          <a:xfrm>
            <a:off x="5493544" y="4986348"/>
            <a:ext cx="164307" cy="414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8895164" y="4281493"/>
            <a:ext cx="283360" cy="304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929688" y="4750604"/>
            <a:ext cx="821531" cy="7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693944" y="4986348"/>
            <a:ext cx="164307" cy="414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790" y="934070"/>
            <a:ext cx="1141191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159) В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файле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10-141.docx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приведена книга Н.В. Гоголя «Вечера на хуторе близ Диканьки». Сколько раз слово «О» (с заглавной буквы) встречается в тексте повести «Страшная месть» (не считая сносок)? В ответе укажите только число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Решение: сначала удалить лишний текст. Найти все слова «О»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90" y="2907688"/>
            <a:ext cx="565785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4458" y="2683100"/>
            <a:ext cx="54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Сноски написаны стилем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FootNote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458" y="3052432"/>
            <a:ext cx="4048294" cy="1170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458" y="4817346"/>
            <a:ext cx="5619750" cy="1962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4458" y="4384061"/>
            <a:ext cx="54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Найдена одна сноска, содержащая «О»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10550"/>
          <a:stretch/>
        </p:blipFill>
        <p:spPr>
          <a:xfrm>
            <a:off x="397790" y="6023611"/>
            <a:ext cx="1633739" cy="7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Сборники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5874" y="272396"/>
            <a:ext cx="4744380" cy="531025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kompege.ru/task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https://kpolyakov.spb.ru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>
                <a:hlinkClick r:id="rId4"/>
              </a:rPr>
              <a:t>https://openfipi.devinf.ru/tasks_ege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59" y="586874"/>
            <a:ext cx="5040000" cy="1344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521" y="4829555"/>
            <a:ext cx="5040000" cy="1966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258" y="2689750"/>
            <a:ext cx="5040000" cy="16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Откройте файл с заданием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disk.yandex.ru/i/gcqPQ93WicjHNQ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Отправьте файл с решением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://forms.yandex.ru/u/65f4084943f74f93fd3ec3bf</a:t>
            </a:r>
            <a:r>
              <a:rPr lang="en-US" dirty="0" smtClean="0">
                <a:hlinkClick r:id="rId3"/>
              </a:rPr>
              <a:t>/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67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2316146"/>
              </p:ext>
            </p:extLst>
          </p:nvPr>
        </p:nvGraphicFramePr>
        <p:xfrm>
          <a:off x="400050" y="605374"/>
          <a:ext cx="11329988" cy="69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250" y="1300170"/>
            <a:ext cx="204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Телефонная сеть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5325" y="1300170"/>
            <a:ext cx="228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Компьютерная сеть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2728920"/>
            <a:ext cx="5715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3543307"/>
            <a:ext cx="5715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4357694"/>
            <a:ext cx="5715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614488" y="2728920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21631" y="3543307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21630" y="4357693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05147" y="3543306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40977" y="3543306"/>
            <a:ext cx="5715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005145" y="2723918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05145" y="1960253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40977" y="1960252"/>
            <a:ext cx="5715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>
            <a:stCxn id="5" idx="3"/>
            <a:endCxn id="8" idx="2"/>
          </p:cNvCxnSpPr>
          <p:nvPr/>
        </p:nvCxnSpPr>
        <p:spPr>
          <a:xfrm>
            <a:off x="1214438" y="2993239"/>
            <a:ext cx="400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3"/>
            <a:endCxn id="9" idx="2"/>
          </p:cNvCxnSpPr>
          <p:nvPr/>
        </p:nvCxnSpPr>
        <p:spPr>
          <a:xfrm>
            <a:off x="1214438" y="3807626"/>
            <a:ext cx="407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3"/>
            <a:endCxn id="10" idx="2"/>
          </p:cNvCxnSpPr>
          <p:nvPr/>
        </p:nvCxnSpPr>
        <p:spPr>
          <a:xfrm flipV="1">
            <a:off x="1214438" y="4622012"/>
            <a:ext cx="4071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1" idx="6"/>
            <a:endCxn id="12" idx="1"/>
          </p:cNvCxnSpPr>
          <p:nvPr/>
        </p:nvCxnSpPr>
        <p:spPr>
          <a:xfrm>
            <a:off x="3533784" y="3807625"/>
            <a:ext cx="40719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4" idx="6"/>
          </p:cNvCxnSpPr>
          <p:nvPr/>
        </p:nvCxnSpPr>
        <p:spPr>
          <a:xfrm flipV="1">
            <a:off x="3533782" y="2224570"/>
            <a:ext cx="566731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4"/>
          </p:cNvCxnSpPr>
          <p:nvPr/>
        </p:nvCxnSpPr>
        <p:spPr>
          <a:xfrm flipH="1">
            <a:off x="3269463" y="2488890"/>
            <a:ext cx="1" cy="3943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3" idx="4"/>
          </p:cNvCxnSpPr>
          <p:nvPr/>
        </p:nvCxnSpPr>
        <p:spPr>
          <a:xfrm flipH="1">
            <a:off x="3269463" y="3252555"/>
            <a:ext cx="1" cy="433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8" idx="6"/>
            <a:endCxn id="13" idx="2"/>
          </p:cNvCxnSpPr>
          <p:nvPr/>
        </p:nvCxnSpPr>
        <p:spPr>
          <a:xfrm flipV="1">
            <a:off x="2143125" y="2988237"/>
            <a:ext cx="862020" cy="5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6"/>
            <a:endCxn id="13" idx="3"/>
          </p:cNvCxnSpPr>
          <p:nvPr/>
        </p:nvCxnSpPr>
        <p:spPr>
          <a:xfrm flipV="1">
            <a:off x="2150268" y="3175138"/>
            <a:ext cx="932294" cy="63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6110" y="2338157"/>
            <a:ext cx="17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Поток данных 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9836" y="1592350"/>
            <a:ext cx="177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Поток данных В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9836" y="3175138"/>
            <a:ext cx="1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Поток данных С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8399" y="3257557"/>
            <a:ext cx="5715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319949" y="4093374"/>
            <a:ext cx="5715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7319949" y="3257557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10608" y="4071943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710606" y="3252555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710606" y="2488890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646438" y="2488889"/>
            <a:ext cx="5715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cxnSp>
        <p:nvCxnSpPr>
          <p:cNvPr id="48" name="Прямая соединительная линия 47"/>
          <p:cNvCxnSpPr>
            <a:stCxn id="37" idx="3"/>
            <a:endCxn id="40" idx="2"/>
          </p:cNvCxnSpPr>
          <p:nvPr/>
        </p:nvCxnSpPr>
        <p:spPr>
          <a:xfrm>
            <a:off x="6919899" y="3521876"/>
            <a:ext cx="40005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8" idx="3"/>
          </p:cNvCxnSpPr>
          <p:nvPr/>
        </p:nvCxnSpPr>
        <p:spPr>
          <a:xfrm flipV="1">
            <a:off x="7891449" y="4336262"/>
            <a:ext cx="966801" cy="2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6" idx="6"/>
          </p:cNvCxnSpPr>
          <p:nvPr/>
        </p:nvCxnSpPr>
        <p:spPr>
          <a:xfrm flipV="1">
            <a:off x="9239243" y="2753207"/>
            <a:ext cx="566731" cy="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6" idx="4"/>
          </p:cNvCxnSpPr>
          <p:nvPr/>
        </p:nvCxnSpPr>
        <p:spPr>
          <a:xfrm flipH="1">
            <a:off x="8974924" y="3017527"/>
            <a:ext cx="1" cy="39433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45" idx="4"/>
          </p:cNvCxnSpPr>
          <p:nvPr/>
        </p:nvCxnSpPr>
        <p:spPr>
          <a:xfrm flipH="1">
            <a:off x="8974924" y="3781192"/>
            <a:ext cx="1" cy="433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40" idx="6"/>
            <a:endCxn id="45" idx="2"/>
          </p:cNvCxnSpPr>
          <p:nvPr/>
        </p:nvCxnSpPr>
        <p:spPr>
          <a:xfrm flipV="1">
            <a:off x="7848586" y="3516874"/>
            <a:ext cx="862020" cy="500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31571" y="2866794"/>
            <a:ext cx="17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Поток данных 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55297" y="2120987"/>
            <a:ext cx="177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Поток данных В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93475" y="3764762"/>
            <a:ext cx="1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Поток данных С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0142623" y="3228980"/>
            <a:ext cx="52863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9285351" y="3510798"/>
            <a:ext cx="862020" cy="500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11489618" y="3256126"/>
            <a:ext cx="571500" cy="52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10598940" y="3510798"/>
            <a:ext cx="862020" cy="500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7048491" y="3397572"/>
            <a:ext cx="200025" cy="9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8191050" y="3389942"/>
            <a:ext cx="200025" cy="9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9349961" y="2624980"/>
            <a:ext cx="200025" cy="989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rot="16200000">
            <a:off x="8973715" y="3082534"/>
            <a:ext cx="200025" cy="989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8178376" y="4204328"/>
            <a:ext cx="200025" cy="98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16200000">
            <a:off x="8973716" y="3899958"/>
            <a:ext cx="200025" cy="98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9348384" y="3362391"/>
            <a:ext cx="200025" cy="9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9593258" y="3362390"/>
            <a:ext cx="200025" cy="98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9847647" y="3354623"/>
            <a:ext cx="200025" cy="989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0733170" y="3362391"/>
            <a:ext cx="200025" cy="9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0978044" y="3362390"/>
            <a:ext cx="200025" cy="98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1232433" y="3354623"/>
            <a:ext cx="200025" cy="989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293475" y="4828103"/>
            <a:ext cx="5828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Эталонные модели организации сетей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открытых систем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OSI 7 уровней.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TCP/IP 4 уровня.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900116"/>
            <a:ext cx="31003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903" y="1072637"/>
            <a:ext cx="2927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протоколов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TCP/IP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1289" y="841804"/>
            <a:ext cx="8514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TCP/IP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протокол управления передачей/протокол интернета) — сетевая модель, описывающая процесс передачи цифровых данных.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06167698"/>
              </p:ext>
            </p:extLst>
          </p:nvPr>
        </p:nvGraphicFramePr>
        <p:xfrm>
          <a:off x="214313" y="1936584"/>
          <a:ext cx="3100387" cy="411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01288" y="5114839"/>
            <a:ext cx="8514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дать описание тому, как происходит обмен информацией на уровне сетевых устройств, определить, как информация будет передаваться от одного устройства к другому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 протокол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1287" y="4166677"/>
            <a:ext cx="8514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доставка пакетов между различными сетями. На этом уровне вводится глобальная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-адресация.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 протокол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1287" y="3046265"/>
            <a:ext cx="8514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разбивка потока данных на сегменты на стороне источника и обратная сборка на принимающей стороне; контроль целостности полученной информации. Пример: протоколы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TCP, UDP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1287" y="2066965"/>
            <a:ext cx="8514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потока информации. Пример: протоколы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HTTP, FTP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SMTP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6195236"/>
              </p:ext>
            </p:extLst>
          </p:nvPr>
        </p:nvGraphicFramePr>
        <p:xfrm>
          <a:off x="400050" y="405342"/>
          <a:ext cx="11329988" cy="69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250" y="1100138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компьютере 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5325" y="1100138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компьютере 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Схема 60"/>
          <p:cNvGraphicFramePr/>
          <p:nvPr>
            <p:extLst>
              <p:ext uri="{D42A27DB-BD31-4B8C-83A1-F6EECF244321}">
                <p14:modId xmlns:p14="http://schemas.microsoft.com/office/powerpoint/2010/main" val="3940367829"/>
              </p:ext>
            </p:extLst>
          </p:nvPr>
        </p:nvGraphicFramePr>
        <p:xfrm>
          <a:off x="1582291" y="1794934"/>
          <a:ext cx="2886074" cy="330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0" name="Схема 79"/>
          <p:cNvGraphicFramePr/>
          <p:nvPr>
            <p:extLst>
              <p:ext uri="{D42A27DB-BD31-4B8C-83A1-F6EECF244321}">
                <p14:modId xmlns:p14="http://schemas.microsoft.com/office/powerpoint/2010/main" val="4089266382"/>
              </p:ext>
            </p:extLst>
          </p:nvPr>
        </p:nvGraphicFramePr>
        <p:xfrm>
          <a:off x="357194" y="1794936"/>
          <a:ext cx="1100138" cy="330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1" name="Схема 80"/>
          <p:cNvGraphicFramePr/>
          <p:nvPr>
            <p:extLst>
              <p:ext uri="{D42A27DB-BD31-4B8C-83A1-F6EECF244321}">
                <p14:modId xmlns:p14="http://schemas.microsoft.com/office/powerpoint/2010/main" val="2946086213"/>
              </p:ext>
            </p:extLst>
          </p:nvPr>
        </p:nvGraphicFramePr>
        <p:xfrm>
          <a:off x="7404541" y="1794934"/>
          <a:ext cx="2886074" cy="330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2" name="Схема 81"/>
          <p:cNvGraphicFramePr/>
          <p:nvPr>
            <p:extLst>
              <p:ext uri="{D42A27DB-BD31-4B8C-83A1-F6EECF244321}">
                <p14:modId xmlns:p14="http://schemas.microsoft.com/office/powerpoint/2010/main" val="3251510769"/>
              </p:ext>
            </p:extLst>
          </p:nvPr>
        </p:nvGraphicFramePr>
        <p:xfrm>
          <a:off x="10415574" y="1794935"/>
          <a:ext cx="1100138" cy="330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915024" y="2000250"/>
            <a:ext cx="1257301" cy="442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5486400" y="2786063"/>
            <a:ext cx="1380559" cy="4429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915024" y="2786063"/>
            <a:ext cx="1257301" cy="442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5099785" y="3671886"/>
            <a:ext cx="1380559" cy="4429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486400" y="3671887"/>
            <a:ext cx="1380559" cy="4429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915024" y="3671887"/>
            <a:ext cx="1257301" cy="442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4689815" y="4457696"/>
            <a:ext cx="1380559" cy="4429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099785" y="4457699"/>
            <a:ext cx="1380559" cy="4429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486400" y="4457700"/>
            <a:ext cx="1380559" cy="4429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H3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915024" y="4457700"/>
            <a:ext cx="1257301" cy="442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14313" y="1794934"/>
            <a:ext cx="14287" cy="3305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11633527" y="1794934"/>
            <a:ext cx="14287" cy="3305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5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IP-</a:t>
            </a:r>
            <a:r>
              <a:rPr lang="ru-RU" dirty="0" smtClean="0"/>
              <a:t>адреса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9681086"/>
              </p:ext>
            </p:extLst>
          </p:nvPr>
        </p:nvGraphicFramePr>
        <p:xfrm>
          <a:off x="3489325" y="715094"/>
          <a:ext cx="14827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972050" y="839104"/>
            <a:ext cx="6872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IPv4 предусматривает назначение каждому устройству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32-битного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возможное число уникальных адресов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IPv4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выглядит как четыре блока (октета) чисел от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разделенных тремя точками.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192.168.10.66 → 11000000.10101000.00001010.01000010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2050" y="3486432"/>
            <a:ext cx="687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IPv6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предусматривает назначение каждому устройству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128-битного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IP-адреса,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возможное число уникальных адресов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IPv6 имеет вид восьми блоков по четыре шестнадцатеричных значения, а каждый блок разделяется двоеточием.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2dab:ffff:0000:0000:01aa:00ff:dd72:2c4a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2060</TotalTime>
  <Words>2886</Words>
  <Application>Microsoft Office PowerPoint</Application>
  <PresentationFormat>Широкоэкранный</PresentationFormat>
  <Paragraphs>342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Arial</vt:lpstr>
      <vt:lpstr>Calibri</vt:lpstr>
      <vt:lpstr>Corbel</vt:lpstr>
      <vt:lpstr>Times New Roman</vt:lpstr>
      <vt:lpstr>Wingdings</vt:lpstr>
      <vt:lpstr>Wingdings 2</vt:lpstr>
      <vt:lpstr>Рама</vt:lpstr>
      <vt:lpstr>Решение задач ЕГЭ из разделов «Цифровая грамотность» и «Информационные технологии»</vt:lpstr>
      <vt:lpstr>Тематический раздел «Цифровая грамотность»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IP-адреса</vt:lpstr>
      <vt:lpstr>Маска подсети</vt:lpstr>
      <vt:lpstr>Презентация PowerPoint</vt:lpstr>
      <vt:lpstr>Адрес сети = Маска &amp; IP-адрес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По-другому</vt:lpstr>
      <vt:lpstr>Презентация PowerPoint</vt:lpstr>
      <vt:lpstr>Презентация PowerPoint</vt:lpstr>
      <vt:lpstr>Тематический раздел «Информационные технологии»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Сборники задач</vt:lpstr>
      <vt:lpstr>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ЕГЭ из разделов «Цифровая грамотность» и «Информационные технологии»</dc:title>
  <dc:creator>Светлана Юрьевна Белянчева</dc:creator>
  <cp:lastModifiedBy>Светлана Юрьевна Белянчева</cp:lastModifiedBy>
  <cp:revision>88</cp:revision>
  <dcterms:created xsi:type="dcterms:W3CDTF">2024-03-05T11:01:33Z</dcterms:created>
  <dcterms:modified xsi:type="dcterms:W3CDTF">2024-03-15T08:51:32Z</dcterms:modified>
</cp:coreProperties>
</file>