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ites.google.com/site/internetklubliteratur/ucastnikam/virtualnye-kniznye-vystavki" TargetMode="External"/><Relationship Id="rId13" Type="http://schemas.openxmlformats.org/officeDocument/2006/relationships/hyperlink" Target="https://sites.google.com/site/internetklubliteratur/prazdniki-i-ubilei/kopilka" TargetMode="External"/><Relationship Id="rId18" Type="http://schemas.openxmlformats.org/officeDocument/2006/relationships/hyperlink" Target="https://sites.google.com/site/internetklubliteratur/literaturnaa-karta-rossii" TargetMode="External"/><Relationship Id="rId3" Type="http://schemas.openxmlformats.org/officeDocument/2006/relationships/hyperlink" Target="https://sites.google.com/site/internetklubliteratur/home/ucastniki-kluba" TargetMode="External"/><Relationship Id="rId21" Type="http://schemas.openxmlformats.org/officeDocument/2006/relationships/hyperlink" Target="https://sites.google.com/site/internetklubliteratur/prover-seba" TargetMode="External"/><Relationship Id="rId7" Type="http://schemas.openxmlformats.org/officeDocument/2006/relationships/hyperlink" Target="https://sites.google.com/site/internetklubliteratur/ucastnikam/poleznye-ssylki" TargetMode="External"/><Relationship Id="rId12" Type="http://schemas.openxmlformats.org/officeDocument/2006/relationships/hyperlink" Target="https://sites.google.com/site/internetklubliteratur/prazdniki-i-ubilei/ubilei-mesaca" TargetMode="External"/><Relationship Id="rId17" Type="http://schemas.openxmlformats.org/officeDocument/2006/relationships/hyperlink" Target="https://sites.google.com/site/internetklubliteratur/literaturnye-paralleli" TargetMode="External"/><Relationship Id="rId2" Type="http://schemas.openxmlformats.org/officeDocument/2006/relationships/hyperlink" Target="https://sites.google.com/site/internetklubliteratur/pravila-kluba" TargetMode="External"/><Relationship Id="rId16" Type="http://schemas.openxmlformats.org/officeDocument/2006/relationships/hyperlink" Target="https://sites.google.com/site/internetklubliteratur/vnimanie-konkurs/razminka" TargetMode="External"/><Relationship Id="rId20" Type="http://schemas.openxmlformats.org/officeDocument/2006/relationships/hyperlink" Target="https://sites.google.com/site/internetklubliteratur/nase-tvorcestv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ites.google.com/site/internetklubliteratur/ucastnikam/sovetuem-procitat" TargetMode="External"/><Relationship Id="rId11" Type="http://schemas.openxmlformats.org/officeDocument/2006/relationships/hyperlink" Target="https://sites.google.com/site/internetklubliteratur/prazdniki-i-ubilei/ubilejnye-literaturnye-daty-na-2013-god" TargetMode="External"/><Relationship Id="rId5" Type="http://schemas.openxmlformats.org/officeDocument/2006/relationships/hyperlink" Target="https://sites.google.com/site/internetklubliteratur/ucastnikam/kniznyj-hit-parad" TargetMode="External"/><Relationship Id="rId15" Type="http://schemas.openxmlformats.org/officeDocument/2006/relationships/hyperlink" Target="https://sites.google.com/site/internetklubliteratur/vnimanie-konkurs" TargetMode="External"/><Relationship Id="rId10" Type="http://schemas.openxmlformats.org/officeDocument/2006/relationships/hyperlink" Target="https://sites.google.com/site/internetklubliteratur/prazdniki-i-ubilei" TargetMode="External"/><Relationship Id="rId19" Type="http://schemas.openxmlformats.org/officeDocument/2006/relationships/hyperlink" Target="https://sites.google.com/site/internetklubliteratur/diskussionnyj-klub" TargetMode="External"/><Relationship Id="rId4" Type="http://schemas.openxmlformats.org/officeDocument/2006/relationships/hyperlink" Target="https://sites.google.com/site/internetklubliteratur/ucastnikam" TargetMode="External"/><Relationship Id="rId9" Type="http://schemas.openxmlformats.org/officeDocument/2006/relationships/hyperlink" Target="https://sites.google.com/site/internetklubliteratur/ucastnikam/periodika-on-line" TargetMode="External"/><Relationship Id="rId14" Type="http://schemas.openxmlformats.org/officeDocument/2006/relationships/hyperlink" Target="https://sites.google.com/site/internetklubliteratur/prazdniki-i-ubilei/citaem-ucimsa-igraem" TargetMode="External"/><Relationship Id="rId22" Type="http://schemas.openxmlformats.org/officeDocument/2006/relationships/hyperlink" Target="https://sites.google.com/site/internetklubliteratur/system/app/pages/sitemap/hierarch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ites.google.com/site/internetklubliteratur/nase-tvorcestvo/%D0%92.%D0%93.%D0%A1%D1%83%D1%82%D0%B5%D0%B5%D0%B2%20%D0%9F%D0%B0%D0%BB%D0%BE%D1%87%D0%BA%D0%B0-%D0%92%D1%8B%D1%80%D1%83%D1%87%D0%B0%D0%BB%D0%BE%D1%87%D0%BA%D0%B0.png?attredirects=0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sites.google.com/site/internetklubliteratur/literaturnaa-karta-rossii/11.jpg?attredirects=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s://sites.google.com/site/internetklubliteratur/literaturnaa-karta-rossii/12.jpg?attredirects=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8772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317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Segoe Print" pitchFamily="2" charset="0"/>
                <a:cs typeface="Arial" pitchFamily="34" charset="0"/>
              </a:rPr>
              <a:t>Интернет-клуб "ЛИТЕРАТУРНАЯ ГОСТИНАЯ"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altLang="ru-RU" sz="13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altLang="ru-RU" sz="13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sch10.rybadm.ru/1/book/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323" y="2060848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sch10.rybadm.ru/1/book/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59632" y="476672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Муниципальное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бразовательное автономное учреждение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средняя общеобразовательная школа №10 г. Рыбинска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437112"/>
            <a:ext cx="7239000" cy="57606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Интернет-клуб «Литературная гостиная»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4048" y="5517232"/>
            <a:ext cx="3996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Заведующая библиотекой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Щавелева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Ирина Владимировна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Успех сетевого события зависит от: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правильной </a:t>
            </a:r>
            <a:r>
              <a:rPr lang="ru-RU" dirty="0" err="1" smtClean="0"/>
              <a:t>соорганизации</a:t>
            </a:r>
            <a:r>
              <a:rPr lang="ru-RU" dirty="0" smtClean="0"/>
              <a:t> взаимодействия с сетевыми  участниками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создания ситуации поиска ответов на разнообразные вопросы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ситуации новизны знания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ситуации осознания участником своих образовательных потребностей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социальной инициативы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435989"/>
            <a:ext cx="799288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Результаты</a:t>
            </a:r>
          </a:p>
          <a:p>
            <a:r>
              <a:rPr lang="ru-RU" b="1" dirty="0" smtClean="0"/>
              <a:t>личностные </a:t>
            </a:r>
            <a:r>
              <a:rPr lang="ru-RU" b="1" dirty="0"/>
              <a:t>– </a:t>
            </a:r>
            <a:r>
              <a:rPr lang="ru-RU" dirty="0"/>
              <a:t>обучающиеся получают возможность высказать свое мнение, познакомиться с иной точкой зрения,  аргументировать свои доводы, выстраивая новые отношения с другими участниками Клуба; </a:t>
            </a:r>
            <a:endParaRPr lang="ru-RU" dirty="0" smtClean="0"/>
          </a:p>
          <a:p>
            <a:r>
              <a:rPr lang="ru-RU" b="1" dirty="0" err="1" smtClean="0"/>
              <a:t>метапредметные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dirty="0"/>
              <a:t>осваиваются новые способы деятельности ( умение представлять результат своей работы, обосновывать и отстаивать свое мнение, работать с социальными сервисами Интернета и другие), </a:t>
            </a:r>
            <a:endParaRPr lang="ru-RU" dirty="0" smtClean="0"/>
          </a:p>
          <a:p>
            <a:r>
              <a:rPr lang="ru-RU" b="1" dirty="0" smtClean="0"/>
              <a:t>предметные </a:t>
            </a:r>
            <a:r>
              <a:rPr lang="ru-RU" b="1" dirty="0"/>
              <a:t>-  </a:t>
            </a:r>
            <a:r>
              <a:rPr lang="ru-RU" dirty="0"/>
              <a:t>углубление теоретических знаний по предмету дискуссии. </a:t>
            </a:r>
          </a:p>
        </p:txBody>
      </p:sp>
    </p:spTree>
    <p:extLst>
      <p:ext uri="{BB962C8B-B14F-4D97-AF65-F5344CB8AC3E}">
        <p14:creationId xmlns:p14="http://schemas.microsoft.com/office/powerpoint/2010/main" val="406097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924943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      Образовательная</a:t>
            </a:r>
            <a:r>
              <a:rPr lang="ru-RU" b="1" dirty="0"/>
              <a:t>:  </a:t>
            </a:r>
            <a:r>
              <a:rPr lang="ru-RU" dirty="0"/>
              <a:t>объединить детей, интересующихся чтением, литературой, книгами, расширить возможности получения ими информации, способствовать успешности их обучения.</a:t>
            </a:r>
          </a:p>
          <a:p>
            <a:pPr algn="just"/>
            <a:r>
              <a:rPr lang="ru-RU" b="1" dirty="0" smtClean="0"/>
              <a:t>      Воспитательная</a:t>
            </a:r>
            <a:r>
              <a:rPr lang="ru-RU" u="sng" dirty="0"/>
              <a:t>:</a:t>
            </a:r>
            <a:r>
              <a:rPr lang="ru-RU" dirty="0"/>
              <a:t>  реализовать  функции приобщения личности к культуре общества, создания условий для индивидуального развития и духовно-ценностной ориентации,  дифференциации воспитанников в соответствии с их личностными ресурсами применительно к реальной социально-профессиональной структуре общества.</a:t>
            </a:r>
          </a:p>
          <a:p>
            <a:pPr algn="just"/>
            <a:r>
              <a:rPr lang="ru-RU" b="1" dirty="0" smtClean="0"/>
              <a:t>      Информационная</a:t>
            </a:r>
            <a:r>
              <a:rPr lang="ru-RU" dirty="0"/>
              <a:t>: изучить приоритеты пользователей библиотеки, их литературные вкусы и пристрастия с целью более компетентного формирования фонда.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05273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Школьный Интернет – клуб «Литературная гостиная» – это действующее на базе школы организационно оформленное объединение обучающихся, интересующихся литературой и чтением и владеющих компьютерной техникой и информационными технологиями.</a:t>
            </a:r>
          </a:p>
          <a:p>
            <a:endParaRPr lang="ru-RU" dirty="0"/>
          </a:p>
          <a:p>
            <a:r>
              <a:rPr lang="ru-RU" b="1" dirty="0" smtClean="0"/>
              <a:t>Цели создания Клуба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548680"/>
            <a:ext cx="76328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 клубе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2"/>
              </a:rPr>
              <a:t>Правила клуба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3"/>
              </a:rPr>
              <a:t>Участники клуба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4"/>
              </a:rPr>
              <a:t>Участникам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5"/>
              </a:rPr>
              <a:t>Книжный хит-парад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6"/>
              </a:rPr>
              <a:t>Советуем прочитать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7"/>
              </a:rPr>
              <a:t>Полезные ссылки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8"/>
              </a:rPr>
              <a:t>Виртуальные книжные выставки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2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9"/>
              </a:rPr>
              <a:t>Периодика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hlinkClick r:id="rId9"/>
              </a:rPr>
              <a:t>on-line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0"/>
              </a:rPr>
              <a:t>Литературные праздники и юбилеи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1"/>
              </a:rPr>
              <a:t>Юбилейные литературные даты на 2014/2015 учебный год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2"/>
              </a:rPr>
              <a:t>Юбилеи месяца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3"/>
              </a:rPr>
              <a:t>Копилка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4"/>
              </a:rPr>
              <a:t>Читаем, учимся, играем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5"/>
              </a:rPr>
              <a:t>Внимание, КОНКУРС!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6"/>
              </a:rPr>
              <a:t>Разминка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7"/>
              </a:rPr>
              <a:t>Литературные параллели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8"/>
              </a:rPr>
              <a:t>Литературная карта России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19"/>
              </a:rPr>
              <a:t>Дискуссионный клуб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20"/>
              </a:rPr>
              <a:t>Наше творчество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21"/>
              </a:rPr>
              <a:t>Проверь себя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hlinkClick r:id="rId22"/>
              </a:rPr>
              <a:t>Карта сайта</a:t>
            </a:r>
            <a:endParaRPr lang="ru-RU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93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     Разработанные </a:t>
            </a:r>
            <a:r>
              <a:rPr lang="ru-RU" sz="2400" dirty="0"/>
              <a:t>правила Клуба открывают возможности стать его участником любому желающему.  Важным  фактором, который появляется при работе в сети, является знакомство школьников с «компьютерной» этикой, сетевым этикетом и культурой общения в условиях электронной среды, в том числе и общения межнационального. Правила Клуба, предъявляющие к участникам требования толерантности, вежливости, такта, решают, таким образом,  и задачи формирования как общей, так и информационной культуры учащихся при использовании сети Интернет.</a:t>
            </a:r>
          </a:p>
          <a:p>
            <a:r>
              <a:rPr lang="ru-RU" sz="2400" smtClean="0"/>
              <a:t>     На </a:t>
            </a:r>
            <a:r>
              <a:rPr lang="ru-RU" sz="2400" dirty="0"/>
              <a:t>странице «Участники Клуба» новые члены «Литературной гостиной» должны представиться, сказав о себе несколько слов, о своих интересах, хобби, пристрастиях.</a:t>
            </a:r>
          </a:p>
        </p:txBody>
      </p:sp>
    </p:spTree>
    <p:extLst>
      <p:ext uri="{BB962C8B-B14F-4D97-AF65-F5344CB8AC3E}">
        <p14:creationId xmlns:p14="http://schemas.microsoft.com/office/powerpoint/2010/main" val="315565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38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>
                <a:solidFill>
                  <a:schemeClr val="accent6"/>
                </a:solidFill>
              </a:rPr>
              <a:t>Календарь литературных </a:t>
            </a:r>
            <a:endParaRPr lang="ru-RU" altLang="ru-RU" sz="3600" b="1" dirty="0" smtClean="0">
              <a:solidFill>
                <a:schemeClr val="accent6"/>
              </a:solidFill>
            </a:endParaRPr>
          </a:p>
          <a:p>
            <a:pPr algn="ctr"/>
            <a:r>
              <a:rPr lang="ru-RU" altLang="ru-RU" sz="3600" b="1" dirty="0" smtClean="0">
                <a:solidFill>
                  <a:schemeClr val="accent6"/>
                </a:solidFill>
              </a:rPr>
              <a:t> </a:t>
            </a:r>
            <a:r>
              <a:rPr lang="ru-RU" altLang="ru-RU" sz="3600" b="1" dirty="0">
                <a:solidFill>
                  <a:schemeClr val="accent6"/>
                </a:solidFill>
              </a:rPr>
              <a:t>памятных дат</a:t>
            </a:r>
            <a:endParaRPr lang="ru-RU" sz="36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249289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7" name="Picture 5" descr="знаменательные даты 2015 года в Росс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438" y="2060575"/>
            <a:ext cx="41116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5616" y="462252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На 2014-2015 учебный год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51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алочка-выручалочк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57118"/>
            <a:ext cx="7315200" cy="477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3941" y="516807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Наше творчество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6165304"/>
            <a:ext cx="761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Тремасова</a:t>
            </a:r>
            <a:r>
              <a:rPr lang="ru-RU" b="1" dirty="0"/>
              <a:t> Виолетта, 1 "Б" класс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0699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19200" y="2331183"/>
          <a:ext cx="7467600" cy="1433634"/>
        </p:xfrm>
        <a:graphic>
          <a:graphicData uri="http://schemas.openxmlformats.org/drawingml/2006/table">
            <a:tbl>
              <a:tblPr/>
              <a:tblGrid>
                <a:gridCol w="3638527"/>
                <a:gridCol w="3829073"/>
              </a:tblGrid>
              <a:tr h="1433634">
                <a:tc>
                  <a:txBody>
                    <a:bodyPr/>
                    <a:lstStyle/>
                    <a:p>
                      <a:pPr algn="ctr"/>
                      <a:endParaRPr lang="ru-RU" sz="1700">
                        <a:effectLst/>
                      </a:endParaRPr>
                    </a:p>
                    <a:p>
                      <a:r>
                        <a:rPr lang="ru-RU" sz="1700">
                          <a:effectLst/>
                        </a:rPr>
                        <a:t> </a:t>
                      </a:r>
                    </a:p>
                  </a:txBody>
                  <a:tcPr marL="87107" marR="87107" marT="43553" marB="43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700" dirty="0">
                        <a:effectLst/>
                      </a:endParaRPr>
                    </a:p>
                  </a:txBody>
                  <a:tcPr marL="87107" marR="87107" marT="43553" marB="435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73142" y="2135856"/>
            <a:ext cx="5436104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</a:t>
            </a:r>
            <a:endParaRPr kumimoji="0" lang="ru-RU" altLang="ru-RU" sz="1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s://sites.google.com/site/internetklubliteratur/_/rsrc/1413818433590/literaturnaa-karta-rossii/1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92438"/>
            <a:ext cx="2592288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https://sites.google.com/site/internetklubliteratur/_/rsrc/1413818436993/literaturnaa-karta-rossii/12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92438"/>
            <a:ext cx="287655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41921" y="476671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Уважаемые </a:t>
            </a:r>
            <a:r>
              <a:rPr lang="ru-RU" b="1" dirty="0"/>
              <a:t>участники Клуба</a:t>
            </a:r>
            <a:r>
              <a:rPr lang="ru-RU" b="1" dirty="0" smtClean="0"/>
              <a:t>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К 195-летию Ивана Сергеевича Тургенева</a:t>
            </a:r>
            <a:endParaRPr lang="ru-RU" dirty="0"/>
          </a:p>
          <a:p>
            <a:r>
              <a:rPr lang="ru-RU" i="1" dirty="0"/>
              <a:t>Мы предлагаем вам совершить виртуальную экскурсию в Музей–усадьбу великого писателя</a:t>
            </a:r>
            <a:endParaRPr lang="ru-RU" dirty="0"/>
          </a:p>
          <a:p>
            <a:r>
              <a:rPr lang="ru-RU" b="1" dirty="0"/>
              <a:t>Спасское-</a:t>
            </a:r>
            <a:r>
              <a:rPr lang="ru-RU" b="1" dirty="0" err="1"/>
              <a:t>Лутовиново</a:t>
            </a:r>
            <a:endParaRPr lang="ru-RU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476671"/>
            <a:ext cx="7465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Литературная карта России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1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Дискуссионный клуб</a:t>
            </a:r>
          </a:p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42032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chemeClr val="bg2">
                    <a:lumMod val="10000"/>
                  </a:schemeClr>
                </a:solidFill>
              </a:rPr>
              <a:t>Приглашаем приступить к обсуждению в нашей группе "В десяточку2..."</a:t>
            </a:r>
          </a:p>
          <a:p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Google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Group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92494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Поэты-модернисты или поэты-реалисты? За и против!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Смешон или страшен Молчалин?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err="1" smtClean="0"/>
              <a:t>Киноурок</a:t>
            </a:r>
            <a:r>
              <a:rPr lang="ru-RU" sz="2400" dirty="0" smtClean="0"/>
              <a:t> по произведению А.С. Пушкина «Капитанская дочка»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/>
              <a:t>Моя любимая книга. Советую прочитать.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4759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288</TotalTime>
  <Words>474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Thermal</vt:lpstr>
      <vt:lpstr>Интернет-клуб «Литературная гостиная»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Библиотека</dc:creator>
  <cp:lastModifiedBy>Библиотека</cp:lastModifiedBy>
  <cp:revision>23</cp:revision>
  <dcterms:created xsi:type="dcterms:W3CDTF">2014-10-30T13:15:01Z</dcterms:created>
  <dcterms:modified xsi:type="dcterms:W3CDTF">2015-05-08T10:28:10Z</dcterms:modified>
</cp:coreProperties>
</file>